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6" r:id="rId2"/>
    <p:sldMasterId id="2147483857" r:id="rId3"/>
    <p:sldMasterId id="2147484007" r:id="rId4"/>
    <p:sldMasterId id="2147484025" r:id="rId5"/>
  </p:sldMasterIdLst>
  <p:notesMasterIdLst>
    <p:notesMasterId r:id="rId42"/>
  </p:notesMasterIdLst>
  <p:sldIdLst>
    <p:sldId id="292" r:id="rId6"/>
    <p:sldId id="390" r:id="rId7"/>
    <p:sldId id="516" r:id="rId8"/>
    <p:sldId id="573" r:id="rId9"/>
    <p:sldId id="572" r:id="rId10"/>
    <p:sldId id="620" r:id="rId11"/>
    <p:sldId id="618" r:id="rId12"/>
    <p:sldId id="576" r:id="rId13"/>
    <p:sldId id="648" r:id="rId14"/>
    <p:sldId id="630" r:id="rId15"/>
    <p:sldId id="649" r:id="rId16"/>
    <p:sldId id="650" r:id="rId17"/>
    <p:sldId id="651" r:id="rId18"/>
    <p:sldId id="652" r:id="rId19"/>
    <p:sldId id="633" r:id="rId20"/>
    <p:sldId id="622" r:id="rId21"/>
    <p:sldId id="643" r:id="rId22"/>
    <p:sldId id="644" r:id="rId23"/>
    <p:sldId id="634" r:id="rId24"/>
    <p:sldId id="447" r:id="rId25"/>
    <p:sldId id="615" r:id="rId26"/>
    <p:sldId id="640" r:id="rId27"/>
    <p:sldId id="624" r:id="rId28"/>
    <p:sldId id="629" r:id="rId29"/>
    <p:sldId id="635" r:id="rId30"/>
    <p:sldId id="647" r:id="rId31"/>
    <p:sldId id="623" r:id="rId32"/>
    <p:sldId id="638" r:id="rId33"/>
    <p:sldId id="598" r:id="rId34"/>
    <p:sldId id="646" r:id="rId35"/>
    <p:sldId id="483" r:id="rId36"/>
    <p:sldId id="511" r:id="rId37"/>
    <p:sldId id="584" r:id="rId38"/>
    <p:sldId id="343" r:id="rId39"/>
    <p:sldId id="400" r:id="rId40"/>
    <p:sldId id="270" r:id="rId41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5MKsZGZfWjQNWDhBXe7Xg==" hashData="Ub0Ijws1XaN+3dXUIk/QsinzpCtPN59pGMTE4LDdH+aJoOldqQn/7JUWO9hNZGdo3L1sMkgsMxFIOCgJt4cVvg=="/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6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FF7A"/>
    <a:srgbClr val="FBD805"/>
    <a:srgbClr val="FAE906"/>
    <a:srgbClr val="71FF9D"/>
    <a:srgbClr val="000F2E"/>
    <a:srgbClr val="080630"/>
    <a:srgbClr val="009900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2" autoAdjust="0"/>
    <p:restoredTop sz="96318" autoAdjust="0"/>
  </p:normalViewPr>
  <p:slideViewPr>
    <p:cSldViewPr snapToGrid="0">
      <p:cViewPr varScale="1">
        <p:scale>
          <a:sx n="69" d="100"/>
          <a:sy n="69" d="100"/>
        </p:scale>
        <p:origin x="78" y="666"/>
      </p:cViewPr>
      <p:guideLst>
        <p:guide orient="horz" pos="3748"/>
        <p:guide pos="64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luzs\Downloads\Graf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2298657168144"/>
          <c:y val="0.11355739629219931"/>
          <c:w val="0.85874977473096203"/>
          <c:h val="0.74757922220975659"/>
        </c:manualLayout>
      </c:layout>
      <c:lineChart>
        <c:grouping val="standard"/>
        <c:varyColors val="0"/>
        <c:ser>
          <c:idx val="3"/>
          <c:order val="0"/>
          <c:tx>
            <c:strRef>
              <c:f>Grafo!$J$2</c:f>
              <c:strCache>
                <c:ptCount val="1"/>
                <c:pt idx="0">
                  <c:v>PLD Min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Grafo!$J$3:$J$26</c:f>
              <c:numCache>
                <c:formatCode>General</c:formatCode>
                <c:ptCount val="2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7D-4F80-80E5-1F1823DD3995}"/>
            </c:ext>
          </c:extLst>
        </c:ser>
        <c:ser>
          <c:idx val="4"/>
          <c:order val="1"/>
          <c:tx>
            <c:strRef>
              <c:f>Grafo!$K$2</c:f>
              <c:strCache>
                <c:ptCount val="1"/>
                <c:pt idx="0">
                  <c:v>PLD Max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Grafo!$K$3:$K$26</c:f>
              <c:numCache>
                <c:formatCode>General</c:formatCode>
                <c:ptCount val="24"/>
                <c:pt idx="0">
                  <c:v>1197.8699999999999</c:v>
                </c:pt>
                <c:pt idx="1">
                  <c:v>1197.8699999999999</c:v>
                </c:pt>
                <c:pt idx="2">
                  <c:v>1197.8699999999999</c:v>
                </c:pt>
                <c:pt idx="3">
                  <c:v>1197.8699999999999</c:v>
                </c:pt>
                <c:pt idx="4">
                  <c:v>1197.8699999999999</c:v>
                </c:pt>
                <c:pt idx="5">
                  <c:v>1197.8699999999999</c:v>
                </c:pt>
                <c:pt idx="6">
                  <c:v>1197.8699999999999</c:v>
                </c:pt>
                <c:pt idx="7">
                  <c:v>1197.8699999999999</c:v>
                </c:pt>
                <c:pt idx="8">
                  <c:v>1197.8699999999999</c:v>
                </c:pt>
                <c:pt idx="9">
                  <c:v>1197.8699999999999</c:v>
                </c:pt>
                <c:pt idx="10">
                  <c:v>1197.8699999999999</c:v>
                </c:pt>
                <c:pt idx="11">
                  <c:v>1197.8699999999999</c:v>
                </c:pt>
                <c:pt idx="12">
                  <c:v>1197.8699999999999</c:v>
                </c:pt>
                <c:pt idx="13">
                  <c:v>1197.8699999999999</c:v>
                </c:pt>
                <c:pt idx="14">
                  <c:v>1197.8699999999999</c:v>
                </c:pt>
                <c:pt idx="15">
                  <c:v>1197.8699999999999</c:v>
                </c:pt>
                <c:pt idx="16">
                  <c:v>1197.8699999999999</c:v>
                </c:pt>
                <c:pt idx="17">
                  <c:v>1197.8699999999999</c:v>
                </c:pt>
                <c:pt idx="18">
                  <c:v>1197.8699999999999</c:v>
                </c:pt>
                <c:pt idx="19">
                  <c:v>1197.8699999999999</c:v>
                </c:pt>
                <c:pt idx="20">
                  <c:v>1197.8699999999999</c:v>
                </c:pt>
                <c:pt idx="21">
                  <c:v>1197.8699999999999</c:v>
                </c:pt>
                <c:pt idx="22">
                  <c:v>1197.8699999999999</c:v>
                </c:pt>
                <c:pt idx="23">
                  <c:v>1197.8699999999999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A7D-4F80-80E5-1F1823DD3995}"/>
            </c:ext>
          </c:extLst>
        </c:ser>
        <c:ser>
          <c:idx val="0"/>
          <c:order val="2"/>
          <c:tx>
            <c:strRef>
              <c:f>Grafo!$C$2</c:f>
              <c:strCache>
                <c:ptCount val="1"/>
                <c:pt idx="0">
                  <c:v>CMO Horário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val>
            <c:numRef>
              <c:f>Grafo!$C$3:$C$26</c:f>
              <c:numCache>
                <c:formatCode>_("R$"* #,##0.00_);_("R$"* \(#,##0.00\);_("R$"* "-"??_);_(@_)</c:formatCode>
                <c:ptCount val="24"/>
                <c:pt idx="0">
                  <c:v>20</c:v>
                </c:pt>
                <c:pt idx="1">
                  <c:v>110</c:v>
                </c:pt>
                <c:pt idx="2">
                  <c:v>120</c:v>
                </c:pt>
                <c:pt idx="3">
                  <c:v>200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330</c:v>
                </c:pt>
                <c:pt idx="8">
                  <c:v>520</c:v>
                </c:pt>
                <c:pt idx="9">
                  <c:v>560</c:v>
                </c:pt>
                <c:pt idx="10">
                  <c:v>850</c:v>
                </c:pt>
                <c:pt idx="11">
                  <c:v>870</c:v>
                </c:pt>
                <c:pt idx="12">
                  <c:v>1210</c:v>
                </c:pt>
                <c:pt idx="13">
                  <c:v>1210</c:v>
                </c:pt>
                <c:pt idx="14">
                  <c:v>1210</c:v>
                </c:pt>
                <c:pt idx="15">
                  <c:v>1350</c:v>
                </c:pt>
                <c:pt idx="16">
                  <c:v>1324.18</c:v>
                </c:pt>
                <c:pt idx="17">
                  <c:v>1324.18</c:v>
                </c:pt>
                <c:pt idx="18">
                  <c:v>960</c:v>
                </c:pt>
                <c:pt idx="19">
                  <c:v>920</c:v>
                </c:pt>
                <c:pt idx="20">
                  <c:v>900</c:v>
                </c:pt>
                <c:pt idx="21">
                  <c:v>800</c:v>
                </c:pt>
                <c:pt idx="22">
                  <c:v>700</c:v>
                </c:pt>
                <c:pt idx="23">
                  <c:v>520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A7D-4F80-80E5-1F1823DD3995}"/>
            </c:ext>
          </c:extLst>
        </c:ser>
        <c:ser>
          <c:idx val="2"/>
          <c:order val="3"/>
          <c:tx>
            <c:strRef>
              <c:f>Grafo!$E$2</c:f>
              <c:strCache>
                <c:ptCount val="1"/>
                <c:pt idx="0">
                  <c:v> Iteração (i1) 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Grafo!$E$3:$E$26</c:f>
              <c:numCache>
                <c:formatCode>_("R$"* #,##0.00_);_("R$"* \(#,##0.00\);_("R$"* "-"??_);_(@_)</c:formatCode>
                <c:ptCount val="24"/>
                <c:pt idx="0">
                  <c:v>49.77</c:v>
                </c:pt>
                <c:pt idx="1">
                  <c:v>110</c:v>
                </c:pt>
                <c:pt idx="2">
                  <c:v>120</c:v>
                </c:pt>
                <c:pt idx="3">
                  <c:v>200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330</c:v>
                </c:pt>
                <c:pt idx="8">
                  <c:v>520</c:v>
                </c:pt>
                <c:pt idx="9">
                  <c:v>560</c:v>
                </c:pt>
                <c:pt idx="10">
                  <c:v>850</c:v>
                </c:pt>
                <c:pt idx="11">
                  <c:v>870</c:v>
                </c:pt>
                <c:pt idx="12">
                  <c:v>1197.8699999999999</c:v>
                </c:pt>
                <c:pt idx="13">
                  <c:v>1197.8699999999999</c:v>
                </c:pt>
                <c:pt idx="14">
                  <c:v>1197.8699999999999</c:v>
                </c:pt>
                <c:pt idx="15">
                  <c:v>1197.8699999999999</c:v>
                </c:pt>
                <c:pt idx="16">
                  <c:v>1197.8699999999999</c:v>
                </c:pt>
                <c:pt idx="17">
                  <c:v>1197.8699999999999</c:v>
                </c:pt>
                <c:pt idx="18">
                  <c:v>960</c:v>
                </c:pt>
                <c:pt idx="19">
                  <c:v>920</c:v>
                </c:pt>
                <c:pt idx="20">
                  <c:v>900</c:v>
                </c:pt>
                <c:pt idx="21">
                  <c:v>800</c:v>
                </c:pt>
                <c:pt idx="22">
                  <c:v>700</c:v>
                </c:pt>
                <c:pt idx="23">
                  <c:v>520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A7D-4F80-80E5-1F1823DD3995}"/>
            </c:ext>
          </c:extLst>
        </c:ser>
        <c:ser>
          <c:idx val="5"/>
          <c:order val="4"/>
          <c:tx>
            <c:strRef>
              <c:f>Grafo!$G$2</c:f>
              <c:strCache>
                <c:ptCount val="1"/>
                <c:pt idx="0">
                  <c:v> Iteração (i2) 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Grafo!$G$3:$G$26</c:f>
              <c:numCache>
                <c:formatCode>_("R$"* #,##0.00_);_("R$"* \(#,##0.00\);_("R$"* "-"??_);_(@_)</c:formatCode>
                <c:ptCount val="24"/>
                <c:pt idx="0">
                  <c:v>49.77</c:v>
                </c:pt>
                <c:pt idx="1">
                  <c:v>94.3</c:v>
                </c:pt>
                <c:pt idx="2">
                  <c:v>102.87</c:v>
                </c:pt>
                <c:pt idx="3">
                  <c:v>171.45</c:v>
                </c:pt>
                <c:pt idx="4">
                  <c:v>171.45</c:v>
                </c:pt>
                <c:pt idx="5">
                  <c:v>214.31</c:v>
                </c:pt>
                <c:pt idx="6">
                  <c:v>257.17</c:v>
                </c:pt>
                <c:pt idx="7">
                  <c:v>282.89</c:v>
                </c:pt>
                <c:pt idx="8">
                  <c:v>445.76</c:v>
                </c:pt>
                <c:pt idx="9">
                  <c:v>480.05</c:v>
                </c:pt>
                <c:pt idx="10">
                  <c:v>728.65</c:v>
                </c:pt>
                <c:pt idx="11">
                  <c:v>745.79</c:v>
                </c:pt>
                <c:pt idx="12">
                  <c:v>1026.8599999999999</c:v>
                </c:pt>
                <c:pt idx="13">
                  <c:v>1026.8599999999999</c:v>
                </c:pt>
                <c:pt idx="14">
                  <c:v>1026.8599999999999</c:v>
                </c:pt>
                <c:pt idx="15">
                  <c:v>1026.8599999999999</c:v>
                </c:pt>
                <c:pt idx="16">
                  <c:v>1026.8599999999999</c:v>
                </c:pt>
                <c:pt idx="17">
                  <c:v>1026.8599999999999</c:v>
                </c:pt>
                <c:pt idx="18">
                  <c:v>822.95</c:v>
                </c:pt>
                <c:pt idx="19">
                  <c:v>788.66</c:v>
                </c:pt>
                <c:pt idx="20">
                  <c:v>771.51</c:v>
                </c:pt>
                <c:pt idx="21">
                  <c:v>685.79</c:v>
                </c:pt>
                <c:pt idx="22">
                  <c:v>600.05999999999995</c:v>
                </c:pt>
                <c:pt idx="23">
                  <c:v>445.76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A7D-4F80-80E5-1F1823DD3995}"/>
            </c:ext>
          </c:extLst>
        </c:ser>
        <c:ser>
          <c:idx val="1"/>
          <c:order val="5"/>
          <c:tx>
            <c:strRef>
              <c:f>Grafo!$I$2</c:f>
              <c:strCache>
                <c:ptCount val="1"/>
                <c:pt idx="0">
                  <c:v>Iteração (i3)</c:v>
                </c:pt>
              </c:strCache>
            </c:strRef>
          </c:tx>
          <c:spPr>
            <a:ln w="28575" cap="rnd">
              <a:solidFill>
                <a:schemeClr val="accent4">
                  <a:alpha val="72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Grafo!$I$3:$I$26</c:f>
              <c:numCache>
                <c:formatCode>_("R$"* #,##0.00_);_("R$"* \(#,##0.00\);_("R$"* "-"??_);_(@_)</c:formatCode>
                <c:ptCount val="24"/>
                <c:pt idx="0">
                  <c:v>49.77</c:v>
                </c:pt>
                <c:pt idx="1">
                  <c:v>94.251573145277902</c:v>
                </c:pt>
                <c:pt idx="2">
                  <c:v>102.81717210450411</c:v>
                </c:pt>
                <c:pt idx="3">
                  <c:v>171.36195350750683</c:v>
                </c:pt>
                <c:pt idx="4">
                  <c:v>171.36195350750683</c:v>
                </c:pt>
                <c:pt idx="5">
                  <c:v>214.19994316823443</c:v>
                </c:pt>
                <c:pt idx="6">
                  <c:v>257.03793282896203</c:v>
                </c:pt>
                <c:pt idx="7">
                  <c:v>282.74472457123716</c:v>
                </c:pt>
                <c:pt idx="8">
                  <c:v>445.53108425492127</c:v>
                </c:pt>
                <c:pt idx="9">
                  <c:v>479.80347495642263</c:v>
                </c:pt>
                <c:pt idx="10">
                  <c:v>728.27580882615837</c:v>
                </c:pt>
                <c:pt idx="11">
                  <c:v>745.40700674461084</c:v>
                </c:pt>
                <c:pt idx="12">
                  <c:v>1026.3326659592794</c:v>
                </c:pt>
                <c:pt idx="13">
                  <c:v>1026.3326659592794</c:v>
                </c:pt>
                <c:pt idx="14">
                  <c:v>1026.3326659592794</c:v>
                </c:pt>
                <c:pt idx="15">
                  <c:v>1026.3326659592794</c:v>
                </c:pt>
                <c:pt idx="16">
                  <c:v>1026.3326659592794</c:v>
                </c:pt>
                <c:pt idx="17">
                  <c:v>1026.3326659592794</c:v>
                </c:pt>
                <c:pt idx="18">
                  <c:v>822.5273819714364</c:v>
                </c:pt>
                <c:pt idx="19">
                  <c:v>788.25499126993498</c:v>
                </c:pt>
                <c:pt idx="20">
                  <c:v>771.11379848688603</c:v>
                </c:pt>
                <c:pt idx="21">
                  <c:v>685.43781916543082</c:v>
                </c:pt>
                <c:pt idx="22">
                  <c:v>599.75184497937914</c:v>
                </c:pt>
                <c:pt idx="23">
                  <c:v>445.53108425492127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A7D-4F80-80E5-1F1823DD3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607672"/>
        <c:axId val="244608064"/>
      </c:lineChart>
      <c:catAx>
        <c:axId val="2446076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4608064"/>
        <c:crosses val="autoZero"/>
        <c:auto val="1"/>
        <c:lblAlgn val="ctr"/>
        <c:lblOffset val="100"/>
        <c:noMultiLvlLbl val="0"/>
      </c:catAx>
      <c:valAx>
        <c:axId val="244608064"/>
        <c:scaling>
          <c:orientation val="minMax"/>
          <c:max val="1500"/>
        </c:scaling>
        <c:delete val="0"/>
        <c:axPos val="l"/>
        <c:numFmt formatCode="&quot;R$&quot;\ 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4607672"/>
        <c:crosses val="autoZero"/>
        <c:crossBetween val="between"/>
        <c:majorUnit val="100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232272215727193"/>
          <c:y val="3.6296912057006837E-2"/>
          <c:w val="0.88517817561030832"/>
          <c:h val="5.855686558487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  <a:ln w="15875" cap="flat" cmpd="sng" algn="ctr">
      <a:solidFill>
        <a:schemeClr val="bg1">
          <a:lumMod val="50000"/>
        </a:schemeClr>
      </a:solidFill>
      <a:round/>
    </a:ln>
    <a:effectLst/>
    <a:scene3d>
      <a:camera prst="orthographicFront"/>
      <a:lightRig rig="threePt" dir="t"/>
    </a:scene3d>
    <a:sp3d>
      <a:bevelT w="114300" prst="hardEdge"/>
    </a:sp3d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27E06-30E3-4674-BDC2-6991D81AB01B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89BABDA-F32C-48A3-8BC8-9A58205853AA}">
      <dgm:prSet phldrT="[Texto]"/>
      <dgm:spPr/>
      <dgm:t>
        <a:bodyPr anchor="ctr"/>
        <a:lstStyle/>
        <a:p>
          <a:pPr algn="ctr"/>
          <a:r>
            <a:rPr lang="pt-BR" dirty="0" smtClean="0"/>
            <a:t>Melhor representação da curva de carga</a:t>
          </a:r>
          <a:endParaRPr lang="pt-BR" dirty="0"/>
        </a:p>
      </dgm:t>
    </dgm:pt>
    <dgm:pt modelId="{C463362D-3D1F-4F97-BDCA-D5BB8BA597F8}" type="parTrans" cxnId="{308B6773-E7AE-4E97-81D0-0E136FAEA504}">
      <dgm:prSet/>
      <dgm:spPr/>
      <dgm:t>
        <a:bodyPr/>
        <a:lstStyle/>
        <a:p>
          <a:pPr algn="ctr"/>
          <a:endParaRPr lang="pt-BR"/>
        </a:p>
      </dgm:t>
    </dgm:pt>
    <dgm:pt modelId="{0492FE99-22EB-439D-B20C-AD0C0D250305}" type="sibTrans" cxnId="{308B6773-E7AE-4E97-81D0-0E136FAEA504}">
      <dgm:prSet/>
      <dgm:spPr/>
      <dgm:t>
        <a:bodyPr/>
        <a:lstStyle/>
        <a:p>
          <a:pPr algn="ctr"/>
          <a:endParaRPr lang="pt-BR"/>
        </a:p>
      </dgm:t>
    </dgm:pt>
    <dgm:pt modelId="{37CE54E8-D2BF-4D6E-B02F-638A9C0405A9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Melhor representação das fontes intermitentes</a:t>
          </a:r>
          <a:endParaRPr lang="pt-BR" dirty="0">
            <a:solidFill>
              <a:schemeClr val="accent3"/>
            </a:solidFill>
          </a:endParaRPr>
        </a:p>
      </dgm:t>
    </dgm:pt>
    <dgm:pt modelId="{855649B6-3EA4-45C6-8219-EA6750E5F1A8}" type="parTrans" cxnId="{69D45E15-9495-4999-B8EE-906988379FFA}">
      <dgm:prSet/>
      <dgm:spPr/>
      <dgm:t>
        <a:bodyPr/>
        <a:lstStyle/>
        <a:p>
          <a:pPr algn="ctr"/>
          <a:endParaRPr lang="pt-BR"/>
        </a:p>
      </dgm:t>
    </dgm:pt>
    <dgm:pt modelId="{71C3725A-335A-48A7-98A6-D998D746D756}" type="sibTrans" cxnId="{69D45E15-9495-4999-B8EE-906988379FFA}">
      <dgm:prSet/>
      <dgm:spPr/>
      <dgm:t>
        <a:bodyPr/>
        <a:lstStyle/>
        <a:p>
          <a:pPr algn="ctr"/>
          <a:endParaRPr lang="pt-BR"/>
        </a:p>
      </dgm:t>
    </dgm:pt>
    <dgm:pt modelId="{9F3A7951-85B0-446A-BB02-AA7B7E0BB632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Novas oportunidades de negócio</a:t>
          </a:r>
          <a:endParaRPr lang="pt-BR" dirty="0">
            <a:solidFill>
              <a:schemeClr val="accent3"/>
            </a:solidFill>
          </a:endParaRPr>
        </a:p>
      </dgm:t>
    </dgm:pt>
    <dgm:pt modelId="{1B2566A4-375A-46EC-94DA-4AB5E92571B4}" type="parTrans" cxnId="{75D10783-D39F-4F07-AC21-8795320904F3}">
      <dgm:prSet/>
      <dgm:spPr/>
      <dgm:t>
        <a:bodyPr/>
        <a:lstStyle/>
        <a:p>
          <a:pPr algn="ctr"/>
          <a:endParaRPr lang="pt-BR"/>
        </a:p>
      </dgm:t>
    </dgm:pt>
    <dgm:pt modelId="{48B6B197-756A-4D64-8A4F-37AB2DDBF988}" type="sibTrans" cxnId="{75D10783-D39F-4F07-AC21-8795320904F3}">
      <dgm:prSet/>
      <dgm:spPr/>
      <dgm:t>
        <a:bodyPr/>
        <a:lstStyle/>
        <a:p>
          <a:pPr algn="ctr"/>
          <a:endParaRPr lang="pt-BR"/>
        </a:p>
      </dgm:t>
    </dgm:pt>
    <dgm:pt modelId="{9E4DF2FD-C831-49C2-88DF-77268D062B14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Melhor representação de restrições operativas</a:t>
          </a:r>
          <a:endParaRPr lang="pt-BR" dirty="0">
            <a:solidFill>
              <a:schemeClr val="accent3"/>
            </a:solidFill>
          </a:endParaRPr>
        </a:p>
      </dgm:t>
    </dgm:pt>
    <dgm:pt modelId="{E56BAE93-04E5-446C-BB90-33548BC55805}" type="parTrans" cxnId="{8F169717-CA9C-4DE8-876B-A6A7FED3EB69}">
      <dgm:prSet/>
      <dgm:spPr/>
      <dgm:t>
        <a:bodyPr/>
        <a:lstStyle/>
        <a:p>
          <a:pPr algn="ctr"/>
          <a:endParaRPr lang="pt-BR"/>
        </a:p>
      </dgm:t>
    </dgm:pt>
    <dgm:pt modelId="{1DB17698-4BC8-4D52-957B-13CD73A5B090}" type="sibTrans" cxnId="{8F169717-CA9C-4DE8-876B-A6A7FED3EB69}">
      <dgm:prSet/>
      <dgm:spPr/>
      <dgm:t>
        <a:bodyPr/>
        <a:lstStyle/>
        <a:p>
          <a:pPr algn="ctr"/>
          <a:endParaRPr lang="pt-BR"/>
        </a:p>
      </dgm:t>
    </dgm:pt>
    <dgm:pt modelId="{FF8C8C27-C80E-4D14-9DB3-2F1A474DECC0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Redução de Encargos</a:t>
          </a:r>
          <a:endParaRPr lang="pt-BR" dirty="0">
            <a:solidFill>
              <a:schemeClr val="accent3"/>
            </a:solidFill>
          </a:endParaRPr>
        </a:p>
      </dgm:t>
    </dgm:pt>
    <dgm:pt modelId="{C5998A76-E5A5-448C-8491-82E652114EB7}" type="parTrans" cxnId="{BD51451C-4CEE-40A9-AB79-9B686BA893DB}">
      <dgm:prSet/>
      <dgm:spPr/>
      <dgm:t>
        <a:bodyPr/>
        <a:lstStyle/>
        <a:p>
          <a:pPr algn="ctr"/>
          <a:endParaRPr lang="pt-BR"/>
        </a:p>
      </dgm:t>
    </dgm:pt>
    <dgm:pt modelId="{F8CB4522-A4B3-442E-BA24-5FDBC4619327}" type="sibTrans" cxnId="{BD51451C-4CEE-40A9-AB79-9B686BA893DB}">
      <dgm:prSet/>
      <dgm:spPr/>
      <dgm:t>
        <a:bodyPr/>
        <a:lstStyle/>
        <a:p>
          <a:pPr algn="ctr"/>
          <a:endParaRPr lang="pt-BR"/>
        </a:p>
      </dgm:t>
    </dgm:pt>
    <dgm:pt modelId="{053088E3-3524-48A9-B658-CEA96DE6AF9F}" type="pres">
      <dgm:prSet presAssocID="{FC527E06-30E3-4674-BDC2-6991D81AB0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0AB9FD-D14F-492A-975D-63F2FC6C81E2}" type="pres">
      <dgm:prSet presAssocID="{FC527E06-30E3-4674-BDC2-6991D81AB01B}" presName="arrow" presStyleLbl="bgShp" presStyleIdx="0" presStyleCnt="1"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0CFB3DF9-49FA-480B-A222-2ABA46CC9184}" type="pres">
      <dgm:prSet presAssocID="{FC527E06-30E3-4674-BDC2-6991D81AB01B}" presName="points" presStyleCnt="0"/>
      <dgm:spPr/>
    </dgm:pt>
    <dgm:pt modelId="{EC078FD3-C6A6-4170-8D68-CE798305F457}" type="pres">
      <dgm:prSet presAssocID="{D89BABDA-F32C-48A3-8BC8-9A58205853AA}" presName="compositeA" presStyleCnt="0"/>
      <dgm:spPr/>
    </dgm:pt>
    <dgm:pt modelId="{37A48E5E-C811-4D9D-B5F3-5050DE275836}" type="pres">
      <dgm:prSet presAssocID="{D89BABDA-F32C-48A3-8BC8-9A58205853AA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EDC414-B2D0-4062-9CF7-EAB1036A8BB6}" type="pres">
      <dgm:prSet presAssocID="{D89BABDA-F32C-48A3-8BC8-9A58205853AA}" presName="circleA" presStyleLbl="node1" presStyleIdx="0" presStyleCnt="5"/>
      <dgm:spPr>
        <a:solidFill>
          <a:schemeClr val="accent4"/>
        </a:solidFill>
      </dgm:spPr>
    </dgm:pt>
    <dgm:pt modelId="{D22775CA-ADE8-4CC7-9847-39682BADA223}" type="pres">
      <dgm:prSet presAssocID="{D89BABDA-F32C-48A3-8BC8-9A58205853AA}" presName="spaceA" presStyleCnt="0"/>
      <dgm:spPr/>
    </dgm:pt>
    <dgm:pt modelId="{349AED58-F4EB-4A4F-844E-4866CDD2F68A}" type="pres">
      <dgm:prSet presAssocID="{0492FE99-22EB-439D-B20C-AD0C0D250305}" presName="space" presStyleCnt="0"/>
      <dgm:spPr/>
    </dgm:pt>
    <dgm:pt modelId="{6A3A3565-EB97-4B4B-9F17-C2371FF5ABE0}" type="pres">
      <dgm:prSet presAssocID="{37CE54E8-D2BF-4D6E-B02F-638A9C0405A9}" presName="compositeB" presStyleCnt="0"/>
      <dgm:spPr/>
    </dgm:pt>
    <dgm:pt modelId="{63644EB3-B06C-4C27-A36D-466E53B5D1D9}" type="pres">
      <dgm:prSet presAssocID="{37CE54E8-D2BF-4D6E-B02F-638A9C0405A9}" presName="textB" presStyleLbl="revTx" presStyleIdx="1" presStyleCnt="5" custLinFactY="-48696" custLinFactNeighborX="26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940CC6-1AD0-4506-B2FC-07713DD53186}" type="pres">
      <dgm:prSet presAssocID="{37CE54E8-D2BF-4D6E-B02F-638A9C0405A9}" presName="circleB" presStyleLbl="node1" presStyleIdx="1" presStyleCnt="5"/>
      <dgm:spPr>
        <a:solidFill>
          <a:schemeClr val="accent3">
            <a:lumMod val="20000"/>
            <a:lumOff val="80000"/>
          </a:schemeClr>
        </a:solidFill>
      </dgm:spPr>
    </dgm:pt>
    <dgm:pt modelId="{9F00597F-1581-40F9-A873-08DB245210F9}" type="pres">
      <dgm:prSet presAssocID="{37CE54E8-D2BF-4D6E-B02F-638A9C0405A9}" presName="spaceB" presStyleCnt="0"/>
      <dgm:spPr/>
    </dgm:pt>
    <dgm:pt modelId="{5740FDA8-FEFA-40D7-96B9-8C04B15C18EC}" type="pres">
      <dgm:prSet presAssocID="{71C3725A-335A-48A7-98A6-D998D746D756}" presName="space" presStyleCnt="0"/>
      <dgm:spPr/>
    </dgm:pt>
    <dgm:pt modelId="{2EEE61C9-B9EB-4DD6-B76F-AB82A9D27FB9}" type="pres">
      <dgm:prSet presAssocID="{9F3A7951-85B0-446A-BB02-AA7B7E0BB632}" presName="compositeA" presStyleCnt="0"/>
      <dgm:spPr/>
    </dgm:pt>
    <dgm:pt modelId="{2851EFE4-0DDC-4AB2-B519-530ACFF03A0D}" type="pres">
      <dgm:prSet presAssocID="{9F3A7951-85B0-446A-BB02-AA7B7E0BB632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F30CFF-BA35-4193-96CE-B8274F9CBDD4}" type="pres">
      <dgm:prSet presAssocID="{9F3A7951-85B0-446A-BB02-AA7B7E0BB632}" presName="circleA" presStyleLbl="node1" presStyleIdx="2" presStyleCnt="5"/>
      <dgm:spPr>
        <a:solidFill>
          <a:schemeClr val="accent3">
            <a:lumMod val="20000"/>
            <a:lumOff val="80000"/>
          </a:schemeClr>
        </a:solidFill>
      </dgm:spPr>
    </dgm:pt>
    <dgm:pt modelId="{23520849-2F45-4BEF-9467-1AA6017EBC0C}" type="pres">
      <dgm:prSet presAssocID="{9F3A7951-85B0-446A-BB02-AA7B7E0BB632}" presName="spaceA" presStyleCnt="0"/>
      <dgm:spPr/>
    </dgm:pt>
    <dgm:pt modelId="{43385C74-C235-4438-A82D-BCF4A2E4FD2C}" type="pres">
      <dgm:prSet presAssocID="{48B6B197-756A-4D64-8A4F-37AB2DDBF988}" presName="space" presStyleCnt="0"/>
      <dgm:spPr/>
    </dgm:pt>
    <dgm:pt modelId="{2FB26118-3537-4B85-BFB5-11A1423D57C2}" type="pres">
      <dgm:prSet presAssocID="{9E4DF2FD-C831-49C2-88DF-77268D062B14}" presName="compositeB" presStyleCnt="0"/>
      <dgm:spPr/>
    </dgm:pt>
    <dgm:pt modelId="{AA191D0A-7607-4A4C-A390-4FBE90A75FD2}" type="pres">
      <dgm:prSet presAssocID="{9E4DF2FD-C831-49C2-88DF-77268D062B14}" presName="textB" presStyleLbl="revTx" presStyleIdx="3" presStyleCnt="5" custLinFactY="-50000" custLinFactNeighborX="532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2992B6-FB92-4214-A2E9-4AFA2C8676E8}" type="pres">
      <dgm:prSet presAssocID="{9E4DF2FD-C831-49C2-88DF-77268D062B14}" presName="circleB" presStyleLbl="node1" presStyleIdx="3" presStyleCnt="5"/>
      <dgm:spPr>
        <a:solidFill>
          <a:schemeClr val="accent3">
            <a:lumMod val="20000"/>
            <a:lumOff val="80000"/>
          </a:schemeClr>
        </a:solidFill>
      </dgm:spPr>
    </dgm:pt>
    <dgm:pt modelId="{97532406-9EE2-4A6D-A79B-4AE2CFFB170C}" type="pres">
      <dgm:prSet presAssocID="{9E4DF2FD-C831-49C2-88DF-77268D062B14}" presName="spaceB" presStyleCnt="0"/>
      <dgm:spPr/>
    </dgm:pt>
    <dgm:pt modelId="{9D2AA81F-6ECC-4E1D-A29E-8A5FFF9D7E68}" type="pres">
      <dgm:prSet presAssocID="{1DB17698-4BC8-4D52-957B-13CD73A5B090}" presName="space" presStyleCnt="0"/>
      <dgm:spPr/>
    </dgm:pt>
    <dgm:pt modelId="{1A1186A5-20DF-488E-BD07-004441449337}" type="pres">
      <dgm:prSet presAssocID="{FF8C8C27-C80E-4D14-9DB3-2F1A474DECC0}" presName="compositeA" presStyleCnt="0"/>
      <dgm:spPr/>
    </dgm:pt>
    <dgm:pt modelId="{02D0BC1A-7EEC-4AB2-A100-96A87106320E}" type="pres">
      <dgm:prSet presAssocID="{FF8C8C27-C80E-4D14-9DB3-2F1A474DECC0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EA3BF0-BEDF-4637-B7D8-A47831406EB5}" type="pres">
      <dgm:prSet presAssocID="{FF8C8C27-C80E-4D14-9DB3-2F1A474DECC0}" presName="circleA" presStyleLbl="node1" presStyleIdx="4" presStyleCnt="5"/>
      <dgm:spPr>
        <a:solidFill>
          <a:schemeClr val="accent3">
            <a:lumMod val="20000"/>
            <a:lumOff val="80000"/>
          </a:schemeClr>
        </a:solidFill>
      </dgm:spPr>
    </dgm:pt>
    <dgm:pt modelId="{5923341B-111F-428D-8907-B4F1B6940FB8}" type="pres">
      <dgm:prSet presAssocID="{FF8C8C27-C80E-4D14-9DB3-2F1A474DECC0}" presName="spaceA" presStyleCnt="0"/>
      <dgm:spPr/>
    </dgm:pt>
  </dgm:ptLst>
  <dgm:cxnLst>
    <dgm:cxn modelId="{EB5D9B17-3326-4271-82DB-D2F7EF919CE6}" type="presOf" srcId="{FC527E06-30E3-4674-BDC2-6991D81AB01B}" destId="{053088E3-3524-48A9-B658-CEA96DE6AF9F}" srcOrd="0" destOrd="0" presId="urn:microsoft.com/office/officeart/2005/8/layout/hProcess11"/>
    <dgm:cxn modelId="{53A675F5-B18F-4D43-8A4F-D022BE8AD753}" type="presOf" srcId="{37CE54E8-D2BF-4D6E-B02F-638A9C0405A9}" destId="{63644EB3-B06C-4C27-A36D-466E53B5D1D9}" srcOrd="0" destOrd="0" presId="urn:microsoft.com/office/officeart/2005/8/layout/hProcess11"/>
    <dgm:cxn modelId="{69D45E15-9495-4999-B8EE-906988379FFA}" srcId="{FC527E06-30E3-4674-BDC2-6991D81AB01B}" destId="{37CE54E8-D2BF-4D6E-B02F-638A9C0405A9}" srcOrd="1" destOrd="0" parTransId="{855649B6-3EA4-45C6-8219-EA6750E5F1A8}" sibTransId="{71C3725A-335A-48A7-98A6-D998D746D756}"/>
    <dgm:cxn modelId="{75D10783-D39F-4F07-AC21-8795320904F3}" srcId="{FC527E06-30E3-4674-BDC2-6991D81AB01B}" destId="{9F3A7951-85B0-446A-BB02-AA7B7E0BB632}" srcOrd="2" destOrd="0" parTransId="{1B2566A4-375A-46EC-94DA-4AB5E92571B4}" sibTransId="{48B6B197-756A-4D64-8A4F-37AB2DDBF988}"/>
    <dgm:cxn modelId="{2B11B9C0-B90B-4933-A244-FB32604FC64C}" type="presOf" srcId="{9E4DF2FD-C831-49C2-88DF-77268D062B14}" destId="{AA191D0A-7607-4A4C-A390-4FBE90A75FD2}" srcOrd="0" destOrd="0" presId="urn:microsoft.com/office/officeart/2005/8/layout/hProcess11"/>
    <dgm:cxn modelId="{24500BBA-DFB3-4E7E-A108-C447D471BB3C}" type="presOf" srcId="{FF8C8C27-C80E-4D14-9DB3-2F1A474DECC0}" destId="{02D0BC1A-7EEC-4AB2-A100-96A87106320E}" srcOrd="0" destOrd="0" presId="urn:microsoft.com/office/officeart/2005/8/layout/hProcess11"/>
    <dgm:cxn modelId="{6949940B-096A-4B49-8E5D-2137A670B557}" type="presOf" srcId="{D89BABDA-F32C-48A3-8BC8-9A58205853AA}" destId="{37A48E5E-C811-4D9D-B5F3-5050DE275836}" srcOrd="0" destOrd="0" presId="urn:microsoft.com/office/officeart/2005/8/layout/hProcess11"/>
    <dgm:cxn modelId="{2D90BF19-FE81-47A2-8B03-04CA696CF950}" type="presOf" srcId="{9F3A7951-85B0-446A-BB02-AA7B7E0BB632}" destId="{2851EFE4-0DDC-4AB2-B519-530ACFF03A0D}" srcOrd="0" destOrd="0" presId="urn:microsoft.com/office/officeart/2005/8/layout/hProcess11"/>
    <dgm:cxn modelId="{BD51451C-4CEE-40A9-AB79-9B686BA893DB}" srcId="{FC527E06-30E3-4674-BDC2-6991D81AB01B}" destId="{FF8C8C27-C80E-4D14-9DB3-2F1A474DECC0}" srcOrd="4" destOrd="0" parTransId="{C5998A76-E5A5-448C-8491-82E652114EB7}" sibTransId="{F8CB4522-A4B3-442E-BA24-5FDBC4619327}"/>
    <dgm:cxn modelId="{308B6773-E7AE-4E97-81D0-0E136FAEA504}" srcId="{FC527E06-30E3-4674-BDC2-6991D81AB01B}" destId="{D89BABDA-F32C-48A3-8BC8-9A58205853AA}" srcOrd="0" destOrd="0" parTransId="{C463362D-3D1F-4F97-BDCA-D5BB8BA597F8}" sibTransId="{0492FE99-22EB-439D-B20C-AD0C0D250305}"/>
    <dgm:cxn modelId="{8F169717-CA9C-4DE8-876B-A6A7FED3EB69}" srcId="{FC527E06-30E3-4674-BDC2-6991D81AB01B}" destId="{9E4DF2FD-C831-49C2-88DF-77268D062B14}" srcOrd="3" destOrd="0" parTransId="{E56BAE93-04E5-446C-BB90-33548BC55805}" sibTransId="{1DB17698-4BC8-4D52-957B-13CD73A5B090}"/>
    <dgm:cxn modelId="{A17A8279-C25E-4DFB-97E5-859E2AF6D142}" type="presParOf" srcId="{053088E3-3524-48A9-B658-CEA96DE6AF9F}" destId="{130AB9FD-D14F-492A-975D-63F2FC6C81E2}" srcOrd="0" destOrd="0" presId="urn:microsoft.com/office/officeart/2005/8/layout/hProcess11"/>
    <dgm:cxn modelId="{3B25B525-7CF8-4D54-828F-12B078B44D08}" type="presParOf" srcId="{053088E3-3524-48A9-B658-CEA96DE6AF9F}" destId="{0CFB3DF9-49FA-480B-A222-2ABA46CC9184}" srcOrd="1" destOrd="0" presId="urn:microsoft.com/office/officeart/2005/8/layout/hProcess11"/>
    <dgm:cxn modelId="{C676F3D4-D2F5-4FFD-B7DA-7CE58DF8213D}" type="presParOf" srcId="{0CFB3DF9-49FA-480B-A222-2ABA46CC9184}" destId="{EC078FD3-C6A6-4170-8D68-CE798305F457}" srcOrd="0" destOrd="0" presId="urn:microsoft.com/office/officeart/2005/8/layout/hProcess11"/>
    <dgm:cxn modelId="{1627A223-3613-412E-84CD-3A24FC06E967}" type="presParOf" srcId="{EC078FD3-C6A6-4170-8D68-CE798305F457}" destId="{37A48E5E-C811-4D9D-B5F3-5050DE275836}" srcOrd="0" destOrd="0" presId="urn:microsoft.com/office/officeart/2005/8/layout/hProcess11"/>
    <dgm:cxn modelId="{E230609E-3374-44AB-8F78-1B03161F2AA0}" type="presParOf" srcId="{EC078FD3-C6A6-4170-8D68-CE798305F457}" destId="{7EEDC414-B2D0-4062-9CF7-EAB1036A8BB6}" srcOrd="1" destOrd="0" presId="urn:microsoft.com/office/officeart/2005/8/layout/hProcess11"/>
    <dgm:cxn modelId="{4448CCE3-9518-4E6D-9614-3727773C3D6A}" type="presParOf" srcId="{EC078FD3-C6A6-4170-8D68-CE798305F457}" destId="{D22775CA-ADE8-4CC7-9847-39682BADA223}" srcOrd="2" destOrd="0" presId="urn:microsoft.com/office/officeart/2005/8/layout/hProcess11"/>
    <dgm:cxn modelId="{9B758145-E6DF-4B79-9AFF-A38EA9951F53}" type="presParOf" srcId="{0CFB3DF9-49FA-480B-A222-2ABA46CC9184}" destId="{349AED58-F4EB-4A4F-844E-4866CDD2F68A}" srcOrd="1" destOrd="0" presId="urn:microsoft.com/office/officeart/2005/8/layout/hProcess11"/>
    <dgm:cxn modelId="{4F93AA1A-45DB-4C1D-91BA-4569A22A1E69}" type="presParOf" srcId="{0CFB3DF9-49FA-480B-A222-2ABA46CC9184}" destId="{6A3A3565-EB97-4B4B-9F17-C2371FF5ABE0}" srcOrd="2" destOrd="0" presId="urn:microsoft.com/office/officeart/2005/8/layout/hProcess11"/>
    <dgm:cxn modelId="{44E9088F-87F5-4B6A-879A-800676D44A13}" type="presParOf" srcId="{6A3A3565-EB97-4B4B-9F17-C2371FF5ABE0}" destId="{63644EB3-B06C-4C27-A36D-466E53B5D1D9}" srcOrd="0" destOrd="0" presId="urn:microsoft.com/office/officeart/2005/8/layout/hProcess11"/>
    <dgm:cxn modelId="{5DB80C49-AE60-4891-821F-E70526B91FB5}" type="presParOf" srcId="{6A3A3565-EB97-4B4B-9F17-C2371FF5ABE0}" destId="{A6940CC6-1AD0-4506-B2FC-07713DD53186}" srcOrd="1" destOrd="0" presId="urn:microsoft.com/office/officeart/2005/8/layout/hProcess11"/>
    <dgm:cxn modelId="{4F7CD125-A8C4-4953-AAAF-9F62CBE55571}" type="presParOf" srcId="{6A3A3565-EB97-4B4B-9F17-C2371FF5ABE0}" destId="{9F00597F-1581-40F9-A873-08DB245210F9}" srcOrd="2" destOrd="0" presId="urn:microsoft.com/office/officeart/2005/8/layout/hProcess11"/>
    <dgm:cxn modelId="{F19A9D34-0595-4876-B415-CF0FD63D701C}" type="presParOf" srcId="{0CFB3DF9-49FA-480B-A222-2ABA46CC9184}" destId="{5740FDA8-FEFA-40D7-96B9-8C04B15C18EC}" srcOrd="3" destOrd="0" presId="urn:microsoft.com/office/officeart/2005/8/layout/hProcess11"/>
    <dgm:cxn modelId="{91DD3069-0E9E-4F47-8C32-00ED61F08190}" type="presParOf" srcId="{0CFB3DF9-49FA-480B-A222-2ABA46CC9184}" destId="{2EEE61C9-B9EB-4DD6-B76F-AB82A9D27FB9}" srcOrd="4" destOrd="0" presId="urn:microsoft.com/office/officeart/2005/8/layout/hProcess11"/>
    <dgm:cxn modelId="{3E8A0386-BA4C-45CA-9926-4E8614C1351A}" type="presParOf" srcId="{2EEE61C9-B9EB-4DD6-B76F-AB82A9D27FB9}" destId="{2851EFE4-0DDC-4AB2-B519-530ACFF03A0D}" srcOrd="0" destOrd="0" presId="urn:microsoft.com/office/officeart/2005/8/layout/hProcess11"/>
    <dgm:cxn modelId="{35B4A1E2-E7E7-43B2-BDB1-18D794C10DC1}" type="presParOf" srcId="{2EEE61C9-B9EB-4DD6-B76F-AB82A9D27FB9}" destId="{D9F30CFF-BA35-4193-96CE-B8274F9CBDD4}" srcOrd="1" destOrd="0" presId="urn:microsoft.com/office/officeart/2005/8/layout/hProcess11"/>
    <dgm:cxn modelId="{126D4394-87BF-4858-B34E-A92C66956F10}" type="presParOf" srcId="{2EEE61C9-B9EB-4DD6-B76F-AB82A9D27FB9}" destId="{23520849-2F45-4BEF-9467-1AA6017EBC0C}" srcOrd="2" destOrd="0" presId="urn:microsoft.com/office/officeart/2005/8/layout/hProcess11"/>
    <dgm:cxn modelId="{98CD22D4-696B-48B6-8B5A-30FF1A73B2FA}" type="presParOf" srcId="{0CFB3DF9-49FA-480B-A222-2ABA46CC9184}" destId="{43385C74-C235-4438-A82D-BCF4A2E4FD2C}" srcOrd="5" destOrd="0" presId="urn:microsoft.com/office/officeart/2005/8/layout/hProcess11"/>
    <dgm:cxn modelId="{D9F54F35-8FED-4758-BAB2-32B41BEE81A5}" type="presParOf" srcId="{0CFB3DF9-49FA-480B-A222-2ABA46CC9184}" destId="{2FB26118-3537-4B85-BFB5-11A1423D57C2}" srcOrd="6" destOrd="0" presId="urn:microsoft.com/office/officeart/2005/8/layout/hProcess11"/>
    <dgm:cxn modelId="{97E31F76-D13A-400E-AB4D-730F33EE9666}" type="presParOf" srcId="{2FB26118-3537-4B85-BFB5-11A1423D57C2}" destId="{AA191D0A-7607-4A4C-A390-4FBE90A75FD2}" srcOrd="0" destOrd="0" presId="urn:microsoft.com/office/officeart/2005/8/layout/hProcess11"/>
    <dgm:cxn modelId="{BEA355DE-D9FF-45E2-8C87-294F510F092B}" type="presParOf" srcId="{2FB26118-3537-4B85-BFB5-11A1423D57C2}" destId="{F62992B6-FB92-4214-A2E9-4AFA2C8676E8}" srcOrd="1" destOrd="0" presId="urn:microsoft.com/office/officeart/2005/8/layout/hProcess11"/>
    <dgm:cxn modelId="{09EAAB9E-C6E9-478F-AFF2-0B93715BD0EB}" type="presParOf" srcId="{2FB26118-3537-4B85-BFB5-11A1423D57C2}" destId="{97532406-9EE2-4A6D-A79B-4AE2CFFB170C}" srcOrd="2" destOrd="0" presId="urn:microsoft.com/office/officeart/2005/8/layout/hProcess11"/>
    <dgm:cxn modelId="{0B9DF25B-76DF-4329-8203-4D984DEF8CAE}" type="presParOf" srcId="{0CFB3DF9-49FA-480B-A222-2ABA46CC9184}" destId="{9D2AA81F-6ECC-4E1D-A29E-8A5FFF9D7E68}" srcOrd="7" destOrd="0" presId="urn:microsoft.com/office/officeart/2005/8/layout/hProcess11"/>
    <dgm:cxn modelId="{1289937D-ACCE-4183-A8C3-2269B63B3434}" type="presParOf" srcId="{0CFB3DF9-49FA-480B-A222-2ABA46CC9184}" destId="{1A1186A5-20DF-488E-BD07-004441449337}" srcOrd="8" destOrd="0" presId="urn:microsoft.com/office/officeart/2005/8/layout/hProcess11"/>
    <dgm:cxn modelId="{7E813642-114D-4962-ACCE-5825F9C9407A}" type="presParOf" srcId="{1A1186A5-20DF-488E-BD07-004441449337}" destId="{02D0BC1A-7EEC-4AB2-A100-96A87106320E}" srcOrd="0" destOrd="0" presId="urn:microsoft.com/office/officeart/2005/8/layout/hProcess11"/>
    <dgm:cxn modelId="{2DE65F44-A731-436C-8E8E-B8CAC489B324}" type="presParOf" srcId="{1A1186A5-20DF-488E-BD07-004441449337}" destId="{23EA3BF0-BEDF-4637-B7D8-A47831406EB5}" srcOrd="1" destOrd="0" presId="urn:microsoft.com/office/officeart/2005/8/layout/hProcess11"/>
    <dgm:cxn modelId="{FB5BCF57-D2F1-47BF-92B5-1CA1735F48AC}" type="presParOf" srcId="{1A1186A5-20DF-488E-BD07-004441449337}" destId="{5923341B-111F-428D-8907-B4F1B6940FB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527E06-30E3-4674-BDC2-6991D81AB01B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89BABDA-F32C-48A3-8BC8-9A58205853AA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Melhor representação da curva de carga</a:t>
          </a:r>
          <a:endParaRPr lang="pt-BR" dirty="0">
            <a:solidFill>
              <a:schemeClr val="accent3"/>
            </a:solidFill>
          </a:endParaRPr>
        </a:p>
      </dgm:t>
    </dgm:pt>
    <dgm:pt modelId="{C463362D-3D1F-4F97-BDCA-D5BB8BA597F8}" type="parTrans" cxnId="{308B6773-E7AE-4E97-81D0-0E136FAEA504}">
      <dgm:prSet/>
      <dgm:spPr/>
      <dgm:t>
        <a:bodyPr/>
        <a:lstStyle/>
        <a:p>
          <a:pPr algn="ctr"/>
          <a:endParaRPr lang="pt-BR"/>
        </a:p>
      </dgm:t>
    </dgm:pt>
    <dgm:pt modelId="{0492FE99-22EB-439D-B20C-AD0C0D250305}" type="sibTrans" cxnId="{308B6773-E7AE-4E97-81D0-0E136FAEA504}">
      <dgm:prSet/>
      <dgm:spPr/>
      <dgm:t>
        <a:bodyPr/>
        <a:lstStyle/>
        <a:p>
          <a:pPr algn="ctr"/>
          <a:endParaRPr lang="pt-BR"/>
        </a:p>
      </dgm:t>
    </dgm:pt>
    <dgm:pt modelId="{37CE54E8-D2BF-4D6E-B02F-638A9C0405A9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tx1"/>
              </a:solidFill>
            </a:rPr>
            <a:t>Melhor representação das fontes intermitentes</a:t>
          </a:r>
          <a:endParaRPr lang="pt-BR" dirty="0">
            <a:solidFill>
              <a:schemeClr val="tx1"/>
            </a:solidFill>
          </a:endParaRPr>
        </a:p>
      </dgm:t>
    </dgm:pt>
    <dgm:pt modelId="{855649B6-3EA4-45C6-8219-EA6750E5F1A8}" type="parTrans" cxnId="{69D45E15-9495-4999-B8EE-906988379FFA}">
      <dgm:prSet/>
      <dgm:spPr/>
      <dgm:t>
        <a:bodyPr/>
        <a:lstStyle/>
        <a:p>
          <a:pPr algn="ctr"/>
          <a:endParaRPr lang="pt-BR"/>
        </a:p>
      </dgm:t>
    </dgm:pt>
    <dgm:pt modelId="{71C3725A-335A-48A7-98A6-D998D746D756}" type="sibTrans" cxnId="{69D45E15-9495-4999-B8EE-906988379FFA}">
      <dgm:prSet/>
      <dgm:spPr/>
      <dgm:t>
        <a:bodyPr/>
        <a:lstStyle/>
        <a:p>
          <a:pPr algn="ctr"/>
          <a:endParaRPr lang="pt-BR"/>
        </a:p>
      </dgm:t>
    </dgm:pt>
    <dgm:pt modelId="{9F3A7951-85B0-446A-BB02-AA7B7E0BB632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Novas oportunidades de negócio</a:t>
          </a:r>
          <a:endParaRPr lang="pt-BR" dirty="0">
            <a:solidFill>
              <a:schemeClr val="accent3"/>
            </a:solidFill>
          </a:endParaRPr>
        </a:p>
      </dgm:t>
    </dgm:pt>
    <dgm:pt modelId="{1B2566A4-375A-46EC-94DA-4AB5E92571B4}" type="parTrans" cxnId="{75D10783-D39F-4F07-AC21-8795320904F3}">
      <dgm:prSet/>
      <dgm:spPr/>
      <dgm:t>
        <a:bodyPr/>
        <a:lstStyle/>
        <a:p>
          <a:pPr algn="ctr"/>
          <a:endParaRPr lang="pt-BR"/>
        </a:p>
      </dgm:t>
    </dgm:pt>
    <dgm:pt modelId="{48B6B197-756A-4D64-8A4F-37AB2DDBF988}" type="sibTrans" cxnId="{75D10783-D39F-4F07-AC21-8795320904F3}">
      <dgm:prSet/>
      <dgm:spPr/>
      <dgm:t>
        <a:bodyPr/>
        <a:lstStyle/>
        <a:p>
          <a:pPr algn="ctr"/>
          <a:endParaRPr lang="pt-BR"/>
        </a:p>
      </dgm:t>
    </dgm:pt>
    <dgm:pt modelId="{9E4DF2FD-C831-49C2-88DF-77268D062B14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Melhor representação de restrições operativas</a:t>
          </a:r>
          <a:endParaRPr lang="pt-BR" dirty="0">
            <a:solidFill>
              <a:schemeClr val="accent3"/>
            </a:solidFill>
          </a:endParaRPr>
        </a:p>
      </dgm:t>
    </dgm:pt>
    <dgm:pt modelId="{E56BAE93-04E5-446C-BB90-33548BC55805}" type="parTrans" cxnId="{8F169717-CA9C-4DE8-876B-A6A7FED3EB69}">
      <dgm:prSet/>
      <dgm:spPr/>
      <dgm:t>
        <a:bodyPr/>
        <a:lstStyle/>
        <a:p>
          <a:pPr algn="ctr"/>
          <a:endParaRPr lang="pt-BR"/>
        </a:p>
      </dgm:t>
    </dgm:pt>
    <dgm:pt modelId="{1DB17698-4BC8-4D52-957B-13CD73A5B090}" type="sibTrans" cxnId="{8F169717-CA9C-4DE8-876B-A6A7FED3EB69}">
      <dgm:prSet/>
      <dgm:spPr/>
      <dgm:t>
        <a:bodyPr/>
        <a:lstStyle/>
        <a:p>
          <a:pPr algn="ctr"/>
          <a:endParaRPr lang="pt-BR"/>
        </a:p>
      </dgm:t>
    </dgm:pt>
    <dgm:pt modelId="{FF8C8C27-C80E-4D14-9DB3-2F1A474DECC0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Redução de Encargos</a:t>
          </a:r>
          <a:endParaRPr lang="pt-BR" dirty="0">
            <a:solidFill>
              <a:schemeClr val="accent3"/>
            </a:solidFill>
          </a:endParaRPr>
        </a:p>
      </dgm:t>
    </dgm:pt>
    <dgm:pt modelId="{C5998A76-E5A5-448C-8491-82E652114EB7}" type="parTrans" cxnId="{BD51451C-4CEE-40A9-AB79-9B686BA893DB}">
      <dgm:prSet/>
      <dgm:spPr/>
      <dgm:t>
        <a:bodyPr/>
        <a:lstStyle/>
        <a:p>
          <a:pPr algn="ctr"/>
          <a:endParaRPr lang="pt-BR"/>
        </a:p>
      </dgm:t>
    </dgm:pt>
    <dgm:pt modelId="{F8CB4522-A4B3-442E-BA24-5FDBC4619327}" type="sibTrans" cxnId="{BD51451C-4CEE-40A9-AB79-9B686BA893DB}">
      <dgm:prSet/>
      <dgm:spPr/>
      <dgm:t>
        <a:bodyPr/>
        <a:lstStyle/>
        <a:p>
          <a:pPr algn="ctr"/>
          <a:endParaRPr lang="pt-BR"/>
        </a:p>
      </dgm:t>
    </dgm:pt>
    <dgm:pt modelId="{053088E3-3524-48A9-B658-CEA96DE6AF9F}" type="pres">
      <dgm:prSet presAssocID="{FC527E06-30E3-4674-BDC2-6991D81AB0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0AB9FD-D14F-492A-975D-63F2FC6C81E2}" type="pres">
      <dgm:prSet presAssocID="{FC527E06-30E3-4674-BDC2-6991D81AB01B}" presName="arrow" presStyleLbl="bgShp" presStyleIdx="0" presStyleCnt="1"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0CFB3DF9-49FA-480B-A222-2ABA46CC9184}" type="pres">
      <dgm:prSet presAssocID="{FC527E06-30E3-4674-BDC2-6991D81AB01B}" presName="points" presStyleCnt="0"/>
      <dgm:spPr/>
    </dgm:pt>
    <dgm:pt modelId="{EC078FD3-C6A6-4170-8D68-CE798305F457}" type="pres">
      <dgm:prSet presAssocID="{D89BABDA-F32C-48A3-8BC8-9A58205853AA}" presName="compositeA" presStyleCnt="0"/>
      <dgm:spPr/>
    </dgm:pt>
    <dgm:pt modelId="{37A48E5E-C811-4D9D-B5F3-5050DE275836}" type="pres">
      <dgm:prSet presAssocID="{D89BABDA-F32C-48A3-8BC8-9A58205853AA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EDC414-B2D0-4062-9CF7-EAB1036A8BB6}" type="pres">
      <dgm:prSet presAssocID="{D89BABDA-F32C-48A3-8BC8-9A58205853AA}" presName="circleA" presStyleLbl="node1" presStyleIdx="0" presStyleCnt="5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pt-BR"/>
        </a:p>
      </dgm:t>
    </dgm:pt>
    <dgm:pt modelId="{D22775CA-ADE8-4CC7-9847-39682BADA223}" type="pres">
      <dgm:prSet presAssocID="{D89BABDA-F32C-48A3-8BC8-9A58205853AA}" presName="spaceA" presStyleCnt="0"/>
      <dgm:spPr/>
    </dgm:pt>
    <dgm:pt modelId="{349AED58-F4EB-4A4F-844E-4866CDD2F68A}" type="pres">
      <dgm:prSet presAssocID="{0492FE99-22EB-439D-B20C-AD0C0D250305}" presName="space" presStyleCnt="0"/>
      <dgm:spPr/>
    </dgm:pt>
    <dgm:pt modelId="{6A3A3565-EB97-4B4B-9F17-C2371FF5ABE0}" type="pres">
      <dgm:prSet presAssocID="{37CE54E8-D2BF-4D6E-B02F-638A9C0405A9}" presName="compositeB" presStyleCnt="0"/>
      <dgm:spPr/>
    </dgm:pt>
    <dgm:pt modelId="{63644EB3-B06C-4C27-A36D-466E53B5D1D9}" type="pres">
      <dgm:prSet presAssocID="{37CE54E8-D2BF-4D6E-B02F-638A9C0405A9}" presName="textB" presStyleLbl="revTx" presStyleIdx="1" presStyleCnt="5" custLinFactY="-48696" custLinFactNeighborX="26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940CC6-1AD0-4506-B2FC-07713DD53186}" type="pres">
      <dgm:prSet presAssocID="{37CE54E8-D2BF-4D6E-B02F-638A9C0405A9}" presName="circleB" presStyleLbl="node1" presStyleIdx="1" presStyleCnt="5"/>
      <dgm:spPr>
        <a:solidFill>
          <a:schemeClr val="accent4"/>
        </a:solidFill>
      </dgm:spPr>
    </dgm:pt>
    <dgm:pt modelId="{9F00597F-1581-40F9-A873-08DB245210F9}" type="pres">
      <dgm:prSet presAssocID="{37CE54E8-D2BF-4D6E-B02F-638A9C0405A9}" presName="spaceB" presStyleCnt="0"/>
      <dgm:spPr/>
    </dgm:pt>
    <dgm:pt modelId="{5740FDA8-FEFA-40D7-96B9-8C04B15C18EC}" type="pres">
      <dgm:prSet presAssocID="{71C3725A-335A-48A7-98A6-D998D746D756}" presName="space" presStyleCnt="0"/>
      <dgm:spPr/>
    </dgm:pt>
    <dgm:pt modelId="{2EEE61C9-B9EB-4DD6-B76F-AB82A9D27FB9}" type="pres">
      <dgm:prSet presAssocID="{9F3A7951-85B0-446A-BB02-AA7B7E0BB632}" presName="compositeA" presStyleCnt="0"/>
      <dgm:spPr/>
    </dgm:pt>
    <dgm:pt modelId="{2851EFE4-0DDC-4AB2-B519-530ACFF03A0D}" type="pres">
      <dgm:prSet presAssocID="{9F3A7951-85B0-446A-BB02-AA7B7E0BB632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F30CFF-BA35-4193-96CE-B8274F9CBDD4}" type="pres">
      <dgm:prSet presAssocID="{9F3A7951-85B0-446A-BB02-AA7B7E0BB632}" presName="circleA" presStyleLbl="node1" presStyleIdx="2" presStyleCnt="5"/>
      <dgm:spPr>
        <a:solidFill>
          <a:schemeClr val="accent3">
            <a:lumMod val="20000"/>
            <a:lumOff val="80000"/>
          </a:schemeClr>
        </a:solidFill>
      </dgm:spPr>
    </dgm:pt>
    <dgm:pt modelId="{23520849-2F45-4BEF-9467-1AA6017EBC0C}" type="pres">
      <dgm:prSet presAssocID="{9F3A7951-85B0-446A-BB02-AA7B7E0BB632}" presName="spaceA" presStyleCnt="0"/>
      <dgm:spPr/>
    </dgm:pt>
    <dgm:pt modelId="{43385C74-C235-4438-A82D-BCF4A2E4FD2C}" type="pres">
      <dgm:prSet presAssocID="{48B6B197-756A-4D64-8A4F-37AB2DDBF988}" presName="space" presStyleCnt="0"/>
      <dgm:spPr/>
    </dgm:pt>
    <dgm:pt modelId="{2FB26118-3537-4B85-BFB5-11A1423D57C2}" type="pres">
      <dgm:prSet presAssocID="{9E4DF2FD-C831-49C2-88DF-77268D062B14}" presName="compositeB" presStyleCnt="0"/>
      <dgm:spPr/>
    </dgm:pt>
    <dgm:pt modelId="{AA191D0A-7607-4A4C-A390-4FBE90A75FD2}" type="pres">
      <dgm:prSet presAssocID="{9E4DF2FD-C831-49C2-88DF-77268D062B14}" presName="textB" presStyleLbl="revTx" presStyleIdx="3" presStyleCnt="5" custLinFactY="-50000" custLinFactNeighborX="532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2992B6-FB92-4214-A2E9-4AFA2C8676E8}" type="pres">
      <dgm:prSet presAssocID="{9E4DF2FD-C831-49C2-88DF-77268D062B14}" presName="circleB" presStyleLbl="node1" presStyleIdx="3" presStyleCnt="5"/>
      <dgm:spPr>
        <a:solidFill>
          <a:schemeClr val="accent3">
            <a:lumMod val="20000"/>
            <a:lumOff val="80000"/>
          </a:schemeClr>
        </a:solidFill>
      </dgm:spPr>
    </dgm:pt>
    <dgm:pt modelId="{97532406-9EE2-4A6D-A79B-4AE2CFFB170C}" type="pres">
      <dgm:prSet presAssocID="{9E4DF2FD-C831-49C2-88DF-77268D062B14}" presName="spaceB" presStyleCnt="0"/>
      <dgm:spPr/>
    </dgm:pt>
    <dgm:pt modelId="{9D2AA81F-6ECC-4E1D-A29E-8A5FFF9D7E68}" type="pres">
      <dgm:prSet presAssocID="{1DB17698-4BC8-4D52-957B-13CD73A5B090}" presName="space" presStyleCnt="0"/>
      <dgm:spPr/>
    </dgm:pt>
    <dgm:pt modelId="{1A1186A5-20DF-488E-BD07-004441449337}" type="pres">
      <dgm:prSet presAssocID="{FF8C8C27-C80E-4D14-9DB3-2F1A474DECC0}" presName="compositeA" presStyleCnt="0"/>
      <dgm:spPr/>
    </dgm:pt>
    <dgm:pt modelId="{02D0BC1A-7EEC-4AB2-A100-96A87106320E}" type="pres">
      <dgm:prSet presAssocID="{FF8C8C27-C80E-4D14-9DB3-2F1A474DECC0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EA3BF0-BEDF-4637-B7D8-A47831406EB5}" type="pres">
      <dgm:prSet presAssocID="{FF8C8C27-C80E-4D14-9DB3-2F1A474DECC0}" presName="circleA" presStyleLbl="node1" presStyleIdx="4" presStyleCnt="5"/>
      <dgm:spPr>
        <a:solidFill>
          <a:schemeClr val="accent3">
            <a:lumMod val="20000"/>
            <a:lumOff val="80000"/>
          </a:schemeClr>
        </a:solidFill>
      </dgm:spPr>
    </dgm:pt>
    <dgm:pt modelId="{5923341B-111F-428D-8907-B4F1B6940FB8}" type="pres">
      <dgm:prSet presAssocID="{FF8C8C27-C80E-4D14-9DB3-2F1A474DECC0}" presName="spaceA" presStyleCnt="0"/>
      <dgm:spPr/>
    </dgm:pt>
  </dgm:ptLst>
  <dgm:cxnLst>
    <dgm:cxn modelId="{9958D385-41DE-4301-B61C-33EB3A4C447C}" type="presOf" srcId="{FC527E06-30E3-4674-BDC2-6991D81AB01B}" destId="{053088E3-3524-48A9-B658-CEA96DE6AF9F}" srcOrd="0" destOrd="0" presId="urn:microsoft.com/office/officeart/2005/8/layout/hProcess11"/>
    <dgm:cxn modelId="{6FD29CC7-7517-45B9-B987-0AD0509E7B77}" type="presOf" srcId="{37CE54E8-D2BF-4D6E-B02F-638A9C0405A9}" destId="{63644EB3-B06C-4C27-A36D-466E53B5D1D9}" srcOrd="0" destOrd="0" presId="urn:microsoft.com/office/officeart/2005/8/layout/hProcess11"/>
    <dgm:cxn modelId="{69D45E15-9495-4999-B8EE-906988379FFA}" srcId="{FC527E06-30E3-4674-BDC2-6991D81AB01B}" destId="{37CE54E8-D2BF-4D6E-B02F-638A9C0405A9}" srcOrd="1" destOrd="0" parTransId="{855649B6-3EA4-45C6-8219-EA6750E5F1A8}" sibTransId="{71C3725A-335A-48A7-98A6-D998D746D756}"/>
    <dgm:cxn modelId="{28BE43B5-555D-4BDC-BE2F-F86B1F6D298C}" type="presOf" srcId="{D89BABDA-F32C-48A3-8BC8-9A58205853AA}" destId="{37A48E5E-C811-4D9D-B5F3-5050DE275836}" srcOrd="0" destOrd="0" presId="urn:microsoft.com/office/officeart/2005/8/layout/hProcess11"/>
    <dgm:cxn modelId="{75D10783-D39F-4F07-AC21-8795320904F3}" srcId="{FC527E06-30E3-4674-BDC2-6991D81AB01B}" destId="{9F3A7951-85B0-446A-BB02-AA7B7E0BB632}" srcOrd="2" destOrd="0" parTransId="{1B2566A4-375A-46EC-94DA-4AB5E92571B4}" sibTransId="{48B6B197-756A-4D64-8A4F-37AB2DDBF988}"/>
    <dgm:cxn modelId="{CF87E188-154D-480A-BC84-51EC118DB493}" type="presOf" srcId="{9F3A7951-85B0-446A-BB02-AA7B7E0BB632}" destId="{2851EFE4-0DDC-4AB2-B519-530ACFF03A0D}" srcOrd="0" destOrd="0" presId="urn:microsoft.com/office/officeart/2005/8/layout/hProcess11"/>
    <dgm:cxn modelId="{95BA7FAF-F429-43AF-9533-43E71D9FD2B4}" type="presOf" srcId="{9E4DF2FD-C831-49C2-88DF-77268D062B14}" destId="{AA191D0A-7607-4A4C-A390-4FBE90A75FD2}" srcOrd="0" destOrd="0" presId="urn:microsoft.com/office/officeart/2005/8/layout/hProcess11"/>
    <dgm:cxn modelId="{BD51451C-4CEE-40A9-AB79-9B686BA893DB}" srcId="{FC527E06-30E3-4674-BDC2-6991D81AB01B}" destId="{FF8C8C27-C80E-4D14-9DB3-2F1A474DECC0}" srcOrd="4" destOrd="0" parTransId="{C5998A76-E5A5-448C-8491-82E652114EB7}" sibTransId="{F8CB4522-A4B3-442E-BA24-5FDBC4619327}"/>
    <dgm:cxn modelId="{0161BC4A-F017-4084-860E-E9F9FF12199A}" type="presOf" srcId="{FF8C8C27-C80E-4D14-9DB3-2F1A474DECC0}" destId="{02D0BC1A-7EEC-4AB2-A100-96A87106320E}" srcOrd="0" destOrd="0" presId="urn:microsoft.com/office/officeart/2005/8/layout/hProcess11"/>
    <dgm:cxn modelId="{308B6773-E7AE-4E97-81D0-0E136FAEA504}" srcId="{FC527E06-30E3-4674-BDC2-6991D81AB01B}" destId="{D89BABDA-F32C-48A3-8BC8-9A58205853AA}" srcOrd="0" destOrd="0" parTransId="{C463362D-3D1F-4F97-BDCA-D5BB8BA597F8}" sibTransId="{0492FE99-22EB-439D-B20C-AD0C0D250305}"/>
    <dgm:cxn modelId="{8F169717-CA9C-4DE8-876B-A6A7FED3EB69}" srcId="{FC527E06-30E3-4674-BDC2-6991D81AB01B}" destId="{9E4DF2FD-C831-49C2-88DF-77268D062B14}" srcOrd="3" destOrd="0" parTransId="{E56BAE93-04E5-446C-BB90-33548BC55805}" sibTransId="{1DB17698-4BC8-4D52-957B-13CD73A5B090}"/>
    <dgm:cxn modelId="{D4D7656B-51EF-44EB-842D-D51688F4F442}" type="presParOf" srcId="{053088E3-3524-48A9-B658-CEA96DE6AF9F}" destId="{130AB9FD-D14F-492A-975D-63F2FC6C81E2}" srcOrd="0" destOrd="0" presId="urn:microsoft.com/office/officeart/2005/8/layout/hProcess11"/>
    <dgm:cxn modelId="{C767BA39-66EF-4040-99BA-15DC21B8285A}" type="presParOf" srcId="{053088E3-3524-48A9-B658-CEA96DE6AF9F}" destId="{0CFB3DF9-49FA-480B-A222-2ABA46CC9184}" srcOrd="1" destOrd="0" presId="urn:microsoft.com/office/officeart/2005/8/layout/hProcess11"/>
    <dgm:cxn modelId="{D3CD277C-2B26-4121-81BB-67347A91DC65}" type="presParOf" srcId="{0CFB3DF9-49FA-480B-A222-2ABA46CC9184}" destId="{EC078FD3-C6A6-4170-8D68-CE798305F457}" srcOrd="0" destOrd="0" presId="urn:microsoft.com/office/officeart/2005/8/layout/hProcess11"/>
    <dgm:cxn modelId="{941384C4-1B5D-4AB7-9D3A-4ED2C6D20490}" type="presParOf" srcId="{EC078FD3-C6A6-4170-8D68-CE798305F457}" destId="{37A48E5E-C811-4D9D-B5F3-5050DE275836}" srcOrd="0" destOrd="0" presId="urn:microsoft.com/office/officeart/2005/8/layout/hProcess11"/>
    <dgm:cxn modelId="{3BAF6E04-A4DB-4D0E-8C60-317EB9768D32}" type="presParOf" srcId="{EC078FD3-C6A6-4170-8D68-CE798305F457}" destId="{7EEDC414-B2D0-4062-9CF7-EAB1036A8BB6}" srcOrd="1" destOrd="0" presId="urn:microsoft.com/office/officeart/2005/8/layout/hProcess11"/>
    <dgm:cxn modelId="{412756EF-DCCA-4BBE-BD83-BFCD19E10B60}" type="presParOf" srcId="{EC078FD3-C6A6-4170-8D68-CE798305F457}" destId="{D22775CA-ADE8-4CC7-9847-39682BADA223}" srcOrd="2" destOrd="0" presId="urn:microsoft.com/office/officeart/2005/8/layout/hProcess11"/>
    <dgm:cxn modelId="{62012FA8-4331-4160-B1FC-8F7194294B53}" type="presParOf" srcId="{0CFB3DF9-49FA-480B-A222-2ABA46CC9184}" destId="{349AED58-F4EB-4A4F-844E-4866CDD2F68A}" srcOrd="1" destOrd="0" presId="urn:microsoft.com/office/officeart/2005/8/layout/hProcess11"/>
    <dgm:cxn modelId="{B64F4C2D-DCD0-48B1-B465-F60550431A3F}" type="presParOf" srcId="{0CFB3DF9-49FA-480B-A222-2ABA46CC9184}" destId="{6A3A3565-EB97-4B4B-9F17-C2371FF5ABE0}" srcOrd="2" destOrd="0" presId="urn:microsoft.com/office/officeart/2005/8/layout/hProcess11"/>
    <dgm:cxn modelId="{77767FD6-7801-4780-BDCF-FF222098DA0B}" type="presParOf" srcId="{6A3A3565-EB97-4B4B-9F17-C2371FF5ABE0}" destId="{63644EB3-B06C-4C27-A36D-466E53B5D1D9}" srcOrd="0" destOrd="0" presId="urn:microsoft.com/office/officeart/2005/8/layout/hProcess11"/>
    <dgm:cxn modelId="{B71CD630-941F-4BC0-88E0-314559D02E28}" type="presParOf" srcId="{6A3A3565-EB97-4B4B-9F17-C2371FF5ABE0}" destId="{A6940CC6-1AD0-4506-B2FC-07713DD53186}" srcOrd="1" destOrd="0" presId="urn:microsoft.com/office/officeart/2005/8/layout/hProcess11"/>
    <dgm:cxn modelId="{5EBF4160-7B0A-4146-920C-10D3EDF856D9}" type="presParOf" srcId="{6A3A3565-EB97-4B4B-9F17-C2371FF5ABE0}" destId="{9F00597F-1581-40F9-A873-08DB245210F9}" srcOrd="2" destOrd="0" presId="urn:microsoft.com/office/officeart/2005/8/layout/hProcess11"/>
    <dgm:cxn modelId="{6D97635D-567C-424C-A4EC-C9F85D210823}" type="presParOf" srcId="{0CFB3DF9-49FA-480B-A222-2ABA46CC9184}" destId="{5740FDA8-FEFA-40D7-96B9-8C04B15C18EC}" srcOrd="3" destOrd="0" presId="urn:microsoft.com/office/officeart/2005/8/layout/hProcess11"/>
    <dgm:cxn modelId="{6DF08982-F1E9-4E52-AFB7-9EA8E7689423}" type="presParOf" srcId="{0CFB3DF9-49FA-480B-A222-2ABA46CC9184}" destId="{2EEE61C9-B9EB-4DD6-B76F-AB82A9D27FB9}" srcOrd="4" destOrd="0" presId="urn:microsoft.com/office/officeart/2005/8/layout/hProcess11"/>
    <dgm:cxn modelId="{48F73B9D-3688-40DD-82A8-A6BC367971F0}" type="presParOf" srcId="{2EEE61C9-B9EB-4DD6-B76F-AB82A9D27FB9}" destId="{2851EFE4-0DDC-4AB2-B519-530ACFF03A0D}" srcOrd="0" destOrd="0" presId="urn:microsoft.com/office/officeart/2005/8/layout/hProcess11"/>
    <dgm:cxn modelId="{D9D694E1-D87B-4799-A45B-B8F7D08D7B1E}" type="presParOf" srcId="{2EEE61C9-B9EB-4DD6-B76F-AB82A9D27FB9}" destId="{D9F30CFF-BA35-4193-96CE-B8274F9CBDD4}" srcOrd="1" destOrd="0" presId="urn:microsoft.com/office/officeart/2005/8/layout/hProcess11"/>
    <dgm:cxn modelId="{642B8267-A2D7-4530-8145-CBF58C98A166}" type="presParOf" srcId="{2EEE61C9-B9EB-4DD6-B76F-AB82A9D27FB9}" destId="{23520849-2F45-4BEF-9467-1AA6017EBC0C}" srcOrd="2" destOrd="0" presId="urn:microsoft.com/office/officeart/2005/8/layout/hProcess11"/>
    <dgm:cxn modelId="{C505BDAF-56A3-4E1A-80DB-30B5B2DABA5D}" type="presParOf" srcId="{0CFB3DF9-49FA-480B-A222-2ABA46CC9184}" destId="{43385C74-C235-4438-A82D-BCF4A2E4FD2C}" srcOrd="5" destOrd="0" presId="urn:microsoft.com/office/officeart/2005/8/layout/hProcess11"/>
    <dgm:cxn modelId="{B565B84E-8615-49C5-8AB1-905DEFA4BAF0}" type="presParOf" srcId="{0CFB3DF9-49FA-480B-A222-2ABA46CC9184}" destId="{2FB26118-3537-4B85-BFB5-11A1423D57C2}" srcOrd="6" destOrd="0" presId="urn:microsoft.com/office/officeart/2005/8/layout/hProcess11"/>
    <dgm:cxn modelId="{91EAB6E3-853B-4ACF-B0AA-72CE4BFD6809}" type="presParOf" srcId="{2FB26118-3537-4B85-BFB5-11A1423D57C2}" destId="{AA191D0A-7607-4A4C-A390-4FBE90A75FD2}" srcOrd="0" destOrd="0" presId="urn:microsoft.com/office/officeart/2005/8/layout/hProcess11"/>
    <dgm:cxn modelId="{ADD6E99D-7F3B-486F-9887-944557C6D508}" type="presParOf" srcId="{2FB26118-3537-4B85-BFB5-11A1423D57C2}" destId="{F62992B6-FB92-4214-A2E9-4AFA2C8676E8}" srcOrd="1" destOrd="0" presId="urn:microsoft.com/office/officeart/2005/8/layout/hProcess11"/>
    <dgm:cxn modelId="{E5FED6B2-B208-4D43-B24C-8975B03005BB}" type="presParOf" srcId="{2FB26118-3537-4B85-BFB5-11A1423D57C2}" destId="{97532406-9EE2-4A6D-A79B-4AE2CFFB170C}" srcOrd="2" destOrd="0" presId="urn:microsoft.com/office/officeart/2005/8/layout/hProcess11"/>
    <dgm:cxn modelId="{61DAB9BA-034F-498F-AEA8-B34FAD52A164}" type="presParOf" srcId="{0CFB3DF9-49FA-480B-A222-2ABA46CC9184}" destId="{9D2AA81F-6ECC-4E1D-A29E-8A5FFF9D7E68}" srcOrd="7" destOrd="0" presId="urn:microsoft.com/office/officeart/2005/8/layout/hProcess11"/>
    <dgm:cxn modelId="{FC7BB77D-8184-4CF6-AC7B-0323DDDF3761}" type="presParOf" srcId="{0CFB3DF9-49FA-480B-A222-2ABA46CC9184}" destId="{1A1186A5-20DF-488E-BD07-004441449337}" srcOrd="8" destOrd="0" presId="urn:microsoft.com/office/officeart/2005/8/layout/hProcess11"/>
    <dgm:cxn modelId="{6193C4A7-0FA1-4E67-A224-8CE37D11A151}" type="presParOf" srcId="{1A1186A5-20DF-488E-BD07-004441449337}" destId="{02D0BC1A-7EEC-4AB2-A100-96A87106320E}" srcOrd="0" destOrd="0" presId="urn:microsoft.com/office/officeart/2005/8/layout/hProcess11"/>
    <dgm:cxn modelId="{26ED2DED-E55F-4133-B760-334574F23EB0}" type="presParOf" srcId="{1A1186A5-20DF-488E-BD07-004441449337}" destId="{23EA3BF0-BEDF-4637-B7D8-A47831406EB5}" srcOrd="1" destOrd="0" presId="urn:microsoft.com/office/officeart/2005/8/layout/hProcess11"/>
    <dgm:cxn modelId="{3A0CCC65-5313-4876-9A08-8E1070B4472D}" type="presParOf" srcId="{1A1186A5-20DF-488E-BD07-004441449337}" destId="{5923341B-111F-428D-8907-B4F1B6940FB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527E06-30E3-4674-BDC2-6991D81AB01B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89BABDA-F32C-48A3-8BC8-9A58205853AA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Melhor representação da curva de carga</a:t>
          </a:r>
          <a:endParaRPr lang="pt-BR" dirty="0">
            <a:solidFill>
              <a:schemeClr val="accent3"/>
            </a:solidFill>
          </a:endParaRPr>
        </a:p>
      </dgm:t>
    </dgm:pt>
    <dgm:pt modelId="{C463362D-3D1F-4F97-BDCA-D5BB8BA597F8}" type="parTrans" cxnId="{308B6773-E7AE-4E97-81D0-0E136FAEA504}">
      <dgm:prSet/>
      <dgm:spPr/>
      <dgm:t>
        <a:bodyPr/>
        <a:lstStyle/>
        <a:p>
          <a:pPr algn="ctr"/>
          <a:endParaRPr lang="pt-BR"/>
        </a:p>
      </dgm:t>
    </dgm:pt>
    <dgm:pt modelId="{0492FE99-22EB-439D-B20C-AD0C0D250305}" type="sibTrans" cxnId="{308B6773-E7AE-4E97-81D0-0E136FAEA504}">
      <dgm:prSet/>
      <dgm:spPr/>
      <dgm:t>
        <a:bodyPr/>
        <a:lstStyle/>
        <a:p>
          <a:pPr algn="ctr"/>
          <a:endParaRPr lang="pt-BR"/>
        </a:p>
      </dgm:t>
    </dgm:pt>
    <dgm:pt modelId="{37CE54E8-D2BF-4D6E-B02F-638A9C0405A9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Melhor representação das fontes intermitentes</a:t>
          </a:r>
          <a:endParaRPr lang="pt-BR" dirty="0">
            <a:solidFill>
              <a:schemeClr val="accent3"/>
            </a:solidFill>
          </a:endParaRPr>
        </a:p>
      </dgm:t>
    </dgm:pt>
    <dgm:pt modelId="{855649B6-3EA4-45C6-8219-EA6750E5F1A8}" type="parTrans" cxnId="{69D45E15-9495-4999-B8EE-906988379FFA}">
      <dgm:prSet/>
      <dgm:spPr/>
      <dgm:t>
        <a:bodyPr/>
        <a:lstStyle/>
        <a:p>
          <a:pPr algn="ctr"/>
          <a:endParaRPr lang="pt-BR"/>
        </a:p>
      </dgm:t>
    </dgm:pt>
    <dgm:pt modelId="{71C3725A-335A-48A7-98A6-D998D746D756}" type="sibTrans" cxnId="{69D45E15-9495-4999-B8EE-906988379FFA}">
      <dgm:prSet/>
      <dgm:spPr/>
      <dgm:t>
        <a:bodyPr/>
        <a:lstStyle/>
        <a:p>
          <a:pPr algn="ctr"/>
          <a:endParaRPr lang="pt-BR"/>
        </a:p>
      </dgm:t>
    </dgm:pt>
    <dgm:pt modelId="{9F3A7951-85B0-446A-BB02-AA7B7E0BB632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tx1"/>
              </a:solidFill>
            </a:rPr>
            <a:t>Novas oportunidades de negócio</a:t>
          </a:r>
          <a:endParaRPr lang="pt-BR" dirty="0">
            <a:solidFill>
              <a:schemeClr val="tx1"/>
            </a:solidFill>
          </a:endParaRPr>
        </a:p>
      </dgm:t>
    </dgm:pt>
    <dgm:pt modelId="{1B2566A4-375A-46EC-94DA-4AB5E92571B4}" type="parTrans" cxnId="{75D10783-D39F-4F07-AC21-8795320904F3}">
      <dgm:prSet/>
      <dgm:spPr/>
      <dgm:t>
        <a:bodyPr/>
        <a:lstStyle/>
        <a:p>
          <a:pPr algn="ctr"/>
          <a:endParaRPr lang="pt-BR"/>
        </a:p>
      </dgm:t>
    </dgm:pt>
    <dgm:pt modelId="{48B6B197-756A-4D64-8A4F-37AB2DDBF988}" type="sibTrans" cxnId="{75D10783-D39F-4F07-AC21-8795320904F3}">
      <dgm:prSet/>
      <dgm:spPr/>
      <dgm:t>
        <a:bodyPr/>
        <a:lstStyle/>
        <a:p>
          <a:pPr algn="ctr"/>
          <a:endParaRPr lang="pt-BR"/>
        </a:p>
      </dgm:t>
    </dgm:pt>
    <dgm:pt modelId="{9E4DF2FD-C831-49C2-88DF-77268D062B14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Melhor representação de restrições operativas</a:t>
          </a:r>
          <a:endParaRPr lang="pt-BR" dirty="0">
            <a:solidFill>
              <a:schemeClr val="accent3"/>
            </a:solidFill>
          </a:endParaRPr>
        </a:p>
      </dgm:t>
    </dgm:pt>
    <dgm:pt modelId="{E56BAE93-04E5-446C-BB90-33548BC55805}" type="parTrans" cxnId="{8F169717-CA9C-4DE8-876B-A6A7FED3EB69}">
      <dgm:prSet/>
      <dgm:spPr/>
      <dgm:t>
        <a:bodyPr/>
        <a:lstStyle/>
        <a:p>
          <a:pPr algn="ctr"/>
          <a:endParaRPr lang="pt-BR"/>
        </a:p>
      </dgm:t>
    </dgm:pt>
    <dgm:pt modelId="{1DB17698-4BC8-4D52-957B-13CD73A5B090}" type="sibTrans" cxnId="{8F169717-CA9C-4DE8-876B-A6A7FED3EB69}">
      <dgm:prSet/>
      <dgm:spPr/>
      <dgm:t>
        <a:bodyPr/>
        <a:lstStyle/>
        <a:p>
          <a:pPr algn="ctr"/>
          <a:endParaRPr lang="pt-BR"/>
        </a:p>
      </dgm:t>
    </dgm:pt>
    <dgm:pt modelId="{FF8C8C27-C80E-4D14-9DB3-2F1A474DECC0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Redução de Encargos</a:t>
          </a:r>
          <a:endParaRPr lang="pt-BR" dirty="0">
            <a:solidFill>
              <a:schemeClr val="accent3"/>
            </a:solidFill>
          </a:endParaRPr>
        </a:p>
      </dgm:t>
    </dgm:pt>
    <dgm:pt modelId="{C5998A76-E5A5-448C-8491-82E652114EB7}" type="parTrans" cxnId="{BD51451C-4CEE-40A9-AB79-9B686BA893DB}">
      <dgm:prSet/>
      <dgm:spPr/>
      <dgm:t>
        <a:bodyPr/>
        <a:lstStyle/>
        <a:p>
          <a:pPr algn="ctr"/>
          <a:endParaRPr lang="pt-BR"/>
        </a:p>
      </dgm:t>
    </dgm:pt>
    <dgm:pt modelId="{F8CB4522-A4B3-442E-BA24-5FDBC4619327}" type="sibTrans" cxnId="{BD51451C-4CEE-40A9-AB79-9B686BA893DB}">
      <dgm:prSet/>
      <dgm:spPr/>
      <dgm:t>
        <a:bodyPr/>
        <a:lstStyle/>
        <a:p>
          <a:pPr algn="ctr"/>
          <a:endParaRPr lang="pt-BR"/>
        </a:p>
      </dgm:t>
    </dgm:pt>
    <dgm:pt modelId="{053088E3-3524-48A9-B658-CEA96DE6AF9F}" type="pres">
      <dgm:prSet presAssocID="{FC527E06-30E3-4674-BDC2-6991D81AB0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0AB9FD-D14F-492A-975D-63F2FC6C81E2}" type="pres">
      <dgm:prSet presAssocID="{FC527E06-30E3-4674-BDC2-6991D81AB01B}" presName="arrow" presStyleLbl="bgShp" presStyleIdx="0" presStyleCnt="1"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0CFB3DF9-49FA-480B-A222-2ABA46CC9184}" type="pres">
      <dgm:prSet presAssocID="{FC527E06-30E3-4674-BDC2-6991D81AB01B}" presName="points" presStyleCnt="0"/>
      <dgm:spPr/>
    </dgm:pt>
    <dgm:pt modelId="{EC078FD3-C6A6-4170-8D68-CE798305F457}" type="pres">
      <dgm:prSet presAssocID="{D89BABDA-F32C-48A3-8BC8-9A58205853AA}" presName="compositeA" presStyleCnt="0"/>
      <dgm:spPr/>
    </dgm:pt>
    <dgm:pt modelId="{37A48E5E-C811-4D9D-B5F3-5050DE275836}" type="pres">
      <dgm:prSet presAssocID="{D89BABDA-F32C-48A3-8BC8-9A58205853AA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EDC414-B2D0-4062-9CF7-EAB1036A8BB6}" type="pres">
      <dgm:prSet presAssocID="{D89BABDA-F32C-48A3-8BC8-9A58205853AA}" presName="circleA" presStyleLbl="node1" presStyleIdx="0" presStyleCnt="5"/>
      <dgm:spPr>
        <a:solidFill>
          <a:schemeClr val="bg2"/>
        </a:solidFill>
      </dgm:spPr>
      <dgm:t>
        <a:bodyPr/>
        <a:lstStyle/>
        <a:p>
          <a:endParaRPr lang="pt-BR"/>
        </a:p>
      </dgm:t>
    </dgm:pt>
    <dgm:pt modelId="{D22775CA-ADE8-4CC7-9847-39682BADA223}" type="pres">
      <dgm:prSet presAssocID="{D89BABDA-F32C-48A3-8BC8-9A58205853AA}" presName="spaceA" presStyleCnt="0"/>
      <dgm:spPr/>
    </dgm:pt>
    <dgm:pt modelId="{349AED58-F4EB-4A4F-844E-4866CDD2F68A}" type="pres">
      <dgm:prSet presAssocID="{0492FE99-22EB-439D-B20C-AD0C0D250305}" presName="space" presStyleCnt="0"/>
      <dgm:spPr/>
    </dgm:pt>
    <dgm:pt modelId="{6A3A3565-EB97-4B4B-9F17-C2371FF5ABE0}" type="pres">
      <dgm:prSet presAssocID="{37CE54E8-D2BF-4D6E-B02F-638A9C0405A9}" presName="compositeB" presStyleCnt="0"/>
      <dgm:spPr/>
    </dgm:pt>
    <dgm:pt modelId="{63644EB3-B06C-4C27-A36D-466E53B5D1D9}" type="pres">
      <dgm:prSet presAssocID="{37CE54E8-D2BF-4D6E-B02F-638A9C0405A9}" presName="textB" presStyleLbl="revTx" presStyleIdx="1" presStyleCnt="5" custLinFactY="-48696" custLinFactNeighborX="26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940CC6-1AD0-4506-B2FC-07713DD53186}" type="pres">
      <dgm:prSet presAssocID="{37CE54E8-D2BF-4D6E-B02F-638A9C0405A9}" presName="circleB" presStyleLbl="node1" presStyleIdx="1" presStyleCnt="5"/>
      <dgm:spPr>
        <a:solidFill>
          <a:schemeClr val="bg2"/>
        </a:solidFill>
      </dgm:spPr>
    </dgm:pt>
    <dgm:pt modelId="{9F00597F-1581-40F9-A873-08DB245210F9}" type="pres">
      <dgm:prSet presAssocID="{37CE54E8-D2BF-4D6E-B02F-638A9C0405A9}" presName="spaceB" presStyleCnt="0"/>
      <dgm:spPr/>
    </dgm:pt>
    <dgm:pt modelId="{5740FDA8-FEFA-40D7-96B9-8C04B15C18EC}" type="pres">
      <dgm:prSet presAssocID="{71C3725A-335A-48A7-98A6-D998D746D756}" presName="space" presStyleCnt="0"/>
      <dgm:spPr/>
    </dgm:pt>
    <dgm:pt modelId="{2EEE61C9-B9EB-4DD6-B76F-AB82A9D27FB9}" type="pres">
      <dgm:prSet presAssocID="{9F3A7951-85B0-446A-BB02-AA7B7E0BB632}" presName="compositeA" presStyleCnt="0"/>
      <dgm:spPr/>
    </dgm:pt>
    <dgm:pt modelId="{2851EFE4-0DDC-4AB2-B519-530ACFF03A0D}" type="pres">
      <dgm:prSet presAssocID="{9F3A7951-85B0-446A-BB02-AA7B7E0BB632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F30CFF-BA35-4193-96CE-B8274F9CBDD4}" type="pres">
      <dgm:prSet presAssocID="{9F3A7951-85B0-446A-BB02-AA7B7E0BB632}" presName="circleA" presStyleLbl="node1" presStyleIdx="2" presStyleCnt="5"/>
      <dgm:spPr>
        <a:solidFill>
          <a:schemeClr val="accent4"/>
        </a:solidFill>
      </dgm:spPr>
    </dgm:pt>
    <dgm:pt modelId="{23520849-2F45-4BEF-9467-1AA6017EBC0C}" type="pres">
      <dgm:prSet presAssocID="{9F3A7951-85B0-446A-BB02-AA7B7E0BB632}" presName="spaceA" presStyleCnt="0"/>
      <dgm:spPr/>
    </dgm:pt>
    <dgm:pt modelId="{43385C74-C235-4438-A82D-BCF4A2E4FD2C}" type="pres">
      <dgm:prSet presAssocID="{48B6B197-756A-4D64-8A4F-37AB2DDBF988}" presName="space" presStyleCnt="0"/>
      <dgm:spPr/>
    </dgm:pt>
    <dgm:pt modelId="{2FB26118-3537-4B85-BFB5-11A1423D57C2}" type="pres">
      <dgm:prSet presAssocID="{9E4DF2FD-C831-49C2-88DF-77268D062B14}" presName="compositeB" presStyleCnt="0"/>
      <dgm:spPr/>
    </dgm:pt>
    <dgm:pt modelId="{AA191D0A-7607-4A4C-A390-4FBE90A75FD2}" type="pres">
      <dgm:prSet presAssocID="{9E4DF2FD-C831-49C2-88DF-77268D062B14}" presName="textB" presStyleLbl="revTx" presStyleIdx="3" presStyleCnt="5" custLinFactY="-50000" custLinFactNeighborX="532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2992B6-FB92-4214-A2E9-4AFA2C8676E8}" type="pres">
      <dgm:prSet presAssocID="{9E4DF2FD-C831-49C2-88DF-77268D062B14}" presName="circleB" presStyleLbl="node1" presStyleIdx="3" presStyleCnt="5"/>
      <dgm:spPr>
        <a:solidFill>
          <a:schemeClr val="accent3">
            <a:lumMod val="20000"/>
            <a:lumOff val="80000"/>
          </a:schemeClr>
        </a:solidFill>
      </dgm:spPr>
    </dgm:pt>
    <dgm:pt modelId="{97532406-9EE2-4A6D-A79B-4AE2CFFB170C}" type="pres">
      <dgm:prSet presAssocID="{9E4DF2FD-C831-49C2-88DF-77268D062B14}" presName="spaceB" presStyleCnt="0"/>
      <dgm:spPr/>
    </dgm:pt>
    <dgm:pt modelId="{9D2AA81F-6ECC-4E1D-A29E-8A5FFF9D7E68}" type="pres">
      <dgm:prSet presAssocID="{1DB17698-4BC8-4D52-957B-13CD73A5B090}" presName="space" presStyleCnt="0"/>
      <dgm:spPr/>
    </dgm:pt>
    <dgm:pt modelId="{1A1186A5-20DF-488E-BD07-004441449337}" type="pres">
      <dgm:prSet presAssocID="{FF8C8C27-C80E-4D14-9DB3-2F1A474DECC0}" presName="compositeA" presStyleCnt="0"/>
      <dgm:spPr/>
    </dgm:pt>
    <dgm:pt modelId="{02D0BC1A-7EEC-4AB2-A100-96A87106320E}" type="pres">
      <dgm:prSet presAssocID="{FF8C8C27-C80E-4D14-9DB3-2F1A474DECC0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EA3BF0-BEDF-4637-B7D8-A47831406EB5}" type="pres">
      <dgm:prSet presAssocID="{FF8C8C27-C80E-4D14-9DB3-2F1A474DECC0}" presName="circleA" presStyleLbl="node1" presStyleIdx="4" presStyleCnt="5"/>
      <dgm:spPr>
        <a:solidFill>
          <a:schemeClr val="accent3">
            <a:lumMod val="20000"/>
            <a:lumOff val="80000"/>
          </a:schemeClr>
        </a:solidFill>
      </dgm:spPr>
    </dgm:pt>
    <dgm:pt modelId="{5923341B-111F-428D-8907-B4F1B6940FB8}" type="pres">
      <dgm:prSet presAssocID="{FF8C8C27-C80E-4D14-9DB3-2F1A474DECC0}" presName="spaceA" presStyleCnt="0"/>
      <dgm:spPr/>
    </dgm:pt>
  </dgm:ptLst>
  <dgm:cxnLst>
    <dgm:cxn modelId="{71631D36-9D28-433A-80A4-39190163AB28}" type="presOf" srcId="{9E4DF2FD-C831-49C2-88DF-77268D062B14}" destId="{AA191D0A-7607-4A4C-A390-4FBE90A75FD2}" srcOrd="0" destOrd="0" presId="urn:microsoft.com/office/officeart/2005/8/layout/hProcess11"/>
    <dgm:cxn modelId="{03DA0853-D7BA-445F-AF84-0ADBE7E7934F}" type="presOf" srcId="{FC527E06-30E3-4674-BDC2-6991D81AB01B}" destId="{053088E3-3524-48A9-B658-CEA96DE6AF9F}" srcOrd="0" destOrd="0" presId="urn:microsoft.com/office/officeart/2005/8/layout/hProcess11"/>
    <dgm:cxn modelId="{69D45E15-9495-4999-B8EE-906988379FFA}" srcId="{FC527E06-30E3-4674-BDC2-6991D81AB01B}" destId="{37CE54E8-D2BF-4D6E-B02F-638A9C0405A9}" srcOrd="1" destOrd="0" parTransId="{855649B6-3EA4-45C6-8219-EA6750E5F1A8}" sibTransId="{71C3725A-335A-48A7-98A6-D998D746D756}"/>
    <dgm:cxn modelId="{75D10783-D39F-4F07-AC21-8795320904F3}" srcId="{FC527E06-30E3-4674-BDC2-6991D81AB01B}" destId="{9F3A7951-85B0-446A-BB02-AA7B7E0BB632}" srcOrd="2" destOrd="0" parTransId="{1B2566A4-375A-46EC-94DA-4AB5E92571B4}" sibTransId="{48B6B197-756A-4D64-8A4F-37AB2DDBF988}"/>
    <dgm:cxn modelId="{2D49EA7C-B105-422F-B2B3-0F85B73A2517}" type="presOf" srcId="{FF8C8C27-C80E-4D14-9DB3-2F1A474DECC0}" destId="{02D0BC1A-7EEC-4AB2-A100-96A87106320E}" srcOrd="0" destOrd="0" presId="urn:microsoft.com/office/officeart/2005/8/layout/hProcess11"/>
    <dgm:cxn modelId="{74734F04-D6B2-4AAA-938A-E2896738F4E5}" type="presOf" srcId="{37CE54E8-D2BF-4D6E-B02F-638A9C0405A9}" destId="{63644EB3-B06C-4C27-A36D-466E53B5D1D9}" srcOrd="0" destOrd="0" presId="urn:microsoft.com/office/officeart/2005/8/layout/hProcess11"/>
    <dgm:cxn modelId="{BD51451C-4CEE-40A9-AB79-9B686BA893DB}" srcId="{FC527E06-30E3-4674-BDC2-6991D81AB01B}" destId="{FF8C8C27-C80E-4D14-9DB3-2F1A474DECC0}" srcOrd="4" destOrd="0" parTransId="{C5998A76-E5A5-448C-8491-82E652114EB7}" sibTransId="{F8CB4522-A4B3-442E-BA24-5FDBC4619327}"/>
    <dgm:cxn modelId="{F5D55497-1D2F-4AA7-937B-0DCA5E3F17FF}" type="presOf" srcId="{9F3A7951-85B0-446A-BB02-AA7B7E0BB632}" destId="{2851EFE4-0DDC-4AB2-B519-530ACFF03A0D}" srcOrd="0" destOrd="0" presId="urn:microsoft.com/office/officeart/2005/8/layout/hProcess11"/>
    <dgm:cxn modelId="{90A308A6-6691-4014-8745-6CCE67575082}" type="presOf" srcId="{D89BABDA-F32C-48A3-8BC8-9A58205853AA}" destId="{37A48E5E-C811-4D9D-B5F3-5050DE275836}" srcOrd="0" destOrd="0" presId="urn:microsoft.com/office/officeart/2005/8/layout/hProcess11"/>
    <dgm:cxn modelId="{308B6773-E7AE-4E97-81D0-0E136FAEA504}" srcId="{FC527E06-30E3-4674-BDC2-6991D81AB01B}" destId="{D89BABDA-F32C-48A3-8BC8-9A58205853AA}" srcOrd="0" destOrd="0" parTransId="{C463362D-3D1F-4F97-BDCA-D5BB8BA597F8}" sibTransId="{0492FE99-22EB-439D-B20C-AD0C0D250305}"/>
    <dgm:cxn modelId="{8F169717-CA9C-4DE8-876B-A6A7FED3EB69}" srcId="{FC527E06-30E3-4674-BDC2-6991D81AB01B}" destId="{9E4DF2FD-C831-49C2-88DF-77268D062B14}" srcOrd="3" destOrd="0" parTransId="{E56BAE93-04E5-446C-BB90-33548BC55805}" sibTransId="{1DB17698-4BC8-4D52-957B-13CD73A5B090}"/>
    <dgm:cxn modelId="{402FDBFC-049E-4F3C-99FB-11961B4C94E6}" type="presParOf" srcId="{053088E3-3524-48A9-B658-CEA96DE6AF9F}" destId="{130AB9FD-D14F-492A-975D-63F2FC6C81E2}" srcOrd="0" destOrd="0" presId="urn:microsoft.com/office/officeart/2005/8/layout/hProcess11"/>
    <dgm:cxn modelId="{EFA54E54-378B-48DA-89F3-94DC1946E40F}" type="presParOf" srcId="{053088E3-3524-48A9-B658-CEA96DE6AF9F}" destId="{0CFB3DF9-49FA-480B-A222-2ABA46CC9184}" srcOrd="1" destOrd="0" presId="urn:microsoft.com/office/officeart/2005/8/layout/hProcess11"/>
    <dgm:cxn modelId="{704D3BCF-1292-4536-AA5F-91F4B7C90457}" type="presParOf" srcId="{0CFB3DF9-49FA-480B-A222-2ABA46CC9184}" destId="{EC078FD3-C6A6-4170-8D68-CE798305F457}" srcOrd="0" destOrd="0" presId="urn:microsoft.com/office/officeart/2005/8/layout/hProcess11"/>
    <dgm:cxn modelId="{BF10CFF8-C98D-4F0F-98A0-4677FDED2458}" type="presParOf" srcId="{EC078FD3-C6A6-4170-8D68-CE798305F457}" destId="{37A48E5E-C811-4D9D-B5F3-5050DE275836}" srcOrd="0" destOrd="0" presId="urn:microsoft.com/office/officeart/2005/8/layout/hProcess11"/>
    <dgm:cxn modelId="{7C07A83D-1A39-4863-AE71-8C7B932140ED}" type="presParOf" srcId="{EC078FD3-C6A6-4170-8D68-CE798305F457}" destId="{7EEDC414-B2D0-4062-9CF7-EAB1036A8BB6}" srcOrd="1" destOrd="0" presId="urn:microsoft.com/office/officeart/2005/8/layout/hProcess11"/>
    <dgm:cxn modelId="{E3F3C8C5-B653-4D3B-9E08-D0B96598B880}" type="presParOf" srcId="{EC078FD3-C6A6-4170-8D68-CE798305F457}" destId="{D22775CA-ADE8-4CC7-9847-39682BADA223}" srcOrd="2" destOrd="0" presId="urn:microsoft.com/office/officeart/2005/8/layout/hProcess11"/>
    <dgm:cxn modelId="{2C36A19F-ED06-45C7-9C93-5450954AACD4}" type="presParOf" srcId="{0CFB3DF9-49FA-480B-A222-2ABA46CC9184}" destId="{349AED58-F4EB-4A4F-844E-4866CDD2F68A}" srcOrd="1" destOrd="0" presId="urn:microsoft.com/office/officeart/2005/8/layout/hProcess11"/>
    <dgm:cxn modelId="{705A39E3-7DBC-43C7-83B5-251A38DE9207}" type="presParOf" srcId="{0CFB3DF9-49FA-480B-A222-2ABA46CC9184}" destId="{6A3A3565-EB97-4B4B-9F17-C2371FF5ABE0}" srcOrd="2" destOrd="0" presId="urn:microsoft.com/office/officeart/2005/8/layout/hProcess11"/>
    <dgm:cxn modelId="{8656772F-3570-4A51-BDAD-869179935DC8}" type="presParOf" srcId="{6A3A3565-EB97-4B4B-9F17-C2371FF5ABE0}" destId="{63644EB3-B06C-4C27-A36D-466E53B5D1D9}" srcOrd="0" destOrd="0" presId="urn:microsoft.com/office/officeart/2005/8/layout/hProcess11"/>
    <dgm:cxn modelId="{ABFD7A6C-6D4E-4F87-838F-B12FEC7F4411}" type="presParOf" srcId="{6A3A3565-EB97-4B4B-9F17-C2371FF5ABE0}" destId="{A6940CC6-1AD0-4506-B2FC-07713DD53186}" srcOrd="1" destOrd="0" presId="urn:microsoft.com/office/officeart/2005/8/layout/hProcess11"/>
    <dgm:cxn modelId="{3AFC145F-C8E8-4578-893E-6B7A0263616B}" type="presParOf" srcId="{6A3A3565-EB97-4B4B-9F17-C2371FF5ABE0}" destId="{9F00597F-1581-40F9-A873-08DB245210F9}" srcOrd="2" destOrd="0" presId="urn:microsoft.com/office/officeart/2005/8/layout/hProcess11"/>
    <dgm:cxn modelId="{B6BB019B-F349-42F5-B282-82E3D392F2FD}" type="presParOf" srcId="{0CFB3DF9-49FA-480B-A222-2ABA46CC9184}" destId="{5740FDA8-FEFA-40D7-96B9-8C04B15C18EC}" srcOrd="3" destOrd="0" presId="urn:microsoft.com/office/officeart/2005/8/layout/hProcess11"/>
    <dgm:cxn modelId="{24A1E413-298B-4A67-B061-5F50F0B735CD}" type="presParOf" srcId="{0CFB3DF9-49FA-480B-A222-2ABA46CC9184}" destId="{2EEE61C9-B9EB-4DD6-B76F-AB82A9D27FB9}" srcOrd="4" destOrd="0" presId="urn:microsoft.com/office/officeart/2005/8/layout/hProcess11"/>
    <dgm:cxn modelId="{48A4CC82-4D00-4186-BC74-F53F48990085}" type="presParOf" srcId="{2EEE61C9-B9EB-4DD6-B76F-AB82A9D27FB9}" destId="{2851EFE4-0DDC-4AB2-B519-530ACFF03A0D}" srcOrd="0" destOrd="0" presId="urn:microsoft.com/office/officeart/2005/8/layout/hProcess11"/>
    <dgm:cxn modelId="{49634B78-D6FF-41D7-9EC3-EBFAAE951571}" type="presParOf" srcId="{2EEE61C9-B9EB-4DD6-B76F-AB82A9D27FB9}" destId="{D9F30CFF-BA35-4193-96CE-B8274F9CBDD4}" srcOrd="1" destOrd="0" presId="urn:microsoft.com/office/officeart/2005/8/layout/hProcess11"/>
    <dgm:cxn modelId="{20DAE2C1-1334-4B7B-BB7F-B128B4A663E3}" type="presParOf" srcId="{2EEE61C9-B9EB-4DD6-B76F-AB82A9D27FB9}" destId="{23520849-2F45-4BEF-9467-1AA6017EBC0C}" srcOrd="2" destOrd="0" presId="urn:microsoft.com/office/officeart/2005/8/layout/hProcess11"/>
    <dgm:cxn modelId="{24E3E2EB-C800-4DB3-AF81-A2A06986306B}" type="presParOf" srcId="{0CFB3DF9-49FA-480B-A222-2ABA46CC9184}" destId="{43385C74-C235-4438-A82D-BCF4A2E4FD2C}" srcOrd="5" destOrd="0" presId="urn:microsoft.com/office/officeart/2005/8/layout/hProcess11"/>
    <dgm:cxn modelId="{77C8C277-5223-49E2-AE11-DD43D5ABB4A7}" type="presParOf" srcId="{0CFB3DF9-49FA-480B-A222-2ABA46CC9184}" destId="{2FB26118-3537-4B85-BFB5-11A1423D57C2}" srcOrd="6" destOrd="0" presId="urn:microsoft.com/office/officeart/2005/8/layout/hProcess11"/>
    <dgm:cxn modelId="{D5D00C13-5A3D-48E9-97A2-5C9D19FCA557}" type="presParOf" srcId="{2FB26118-3537-4B85-BFB5-11A1423D57C2}" destId="{AA191D0A-7607-4A4C-A390-4FBE90A75FD2}" srcOrd="0" destOrd="0" presId="urn:microsoft.com/office/officeart/2005/8/layout/hProcess11"/>
    <dgm:cxn modelId="{1406C609-64B2-4F26-AE06-674CB1D913A8}" type="presParOf" srcId="{2FB26118-3537-4B85-BFB5-11A1423D57C2}" destId="{F62992B6-FB92-4214-A2E9-4AFA2C8676E8}" srcOrd="1" destOrd="0" presId="urn:microsoft.com/office/officeart/2005/8/layout/hProcess11"/>
    <dgm:cxn modelId="{1FDD3F11-1A6E-42E0-9A65-8EB9193CE9E0}" type="presParOf" srcId="{2FB26118-3537-4B85-BFB5-11A1423D57C2}" destId="{97532406-9EE2-4A6D-A79B-4AE2CFFB170C}" srcOrd="2" destOrd="0" presId="urn:microsoft.com/office/officeart/2005/8/layout/hProcess11"/>
    <dgm:cxn modelId="{62BD5034-A5E1-43EF-AE65-D0A20E661ED3}" type="presParOf" srcId="{0CFB3DF9-49FA-480B-A222-2ABA46CC9184}" destId="{9D2AA81F-6ECC-4E1D-A29E-8A5FFF9D7E68}" srcOrd="7" destOrd="0" presId="urn:microsoft.com/office/officeart/2005/8/layout/hProcess11"/>
    <dgm:cxn modelId="{94A64491-505A-46C9-9445-76DABE97D87D}" type="presParOf" srcId="{0CFB3DF9-49FA-480B-A222-2ABA46CC9184}" destId="{1A1186A5-20DF-488E-BD07-004441449337}" srcOrd="8" destOrd="0" presId="urn:microsoft.com/office/officeart/2005/8/layout/hProcess11"/>
    <dgm:cxn modelId="{28C1BDF1-54C1-49F0-9606-154AD89CD5B6}" type="presParOf" srcId="{1A1186A5-20DF-488E-BD07-004441449337}" destId="{02D0BC1A-7EEC-4AB2-A100-96A87106320E}" srcOrd="0" destOrd="0" presId="urn:microsoft.com/office/officeart/2005/8/layout/hProcess11"/>
    <dgm:cxn modelId="{0AF77D95-B3BB-4617-B1FF-CB366A2E6A3F}" type="presParOf" srcId="{1A1186A5-20DF-488E-BD07-004441449337}" destId="{23EA3BF0-BEDF-4637-B7D8-A47831406EB5}" srcOrd="1" destOrd="0" presId="urn:microsoft.com/office/officeart/2005/8/layout/hProcess11"/>
    <dgm:cxn modelId="{51569DE7-701E-4D1F-AD78-1F099CB25DA2}" type="presParOf" srcId="{1A1186A5-20DF-488E-BD07-004441449337}" destId="{5923341B-111F-428D-8907-B4F1B6940FB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527E06-30E3-4674-BDC2-6991D81AB01B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89BABDA-F32C-48A3-8BC8-9A58205853AA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Melhor representação da curva de carga</a:t>
          </a:r>
          <a:endParaRPr lang="pt-BR" dirty="0">
            <a:solidFill>
              <a:schemeClr val="accent3"/>
            </a:solidFill>
          </a:endParaRPr>
        </a:p>
      </dgm:t>
    </dgm:pt>
    <dgm:pt modelId="{C463362D-3D1F-4F97-BDCA-D5BB8BA597F8}" type="parTrans" cxnId="{308B6773-E7AE-4E97-81D0-0E136FAEA504}">
      <dgm:prSet/>
      <dgm:spPr/>
      <dgm:t>
        <a:bodyPr/>
        <a:lstStyle/>
        <a:p>
          <a:pPr algn="ctr"/>
          <a:endParaRPr lang="pt-BR"/>
        </a:p>
      </dgm:t>
    </dgm:pt>
    <dgm:pt modelId="{0492FE99-22EB-439D-B20C-AD0C0D250305}" type="sibTrans" cxnId="{308B6773-E7AE-4E97-81D0-0E136FAEA504}">
      <dgm:prSet/>
      <dgm:spPr/>
      <dgm:t>
        <a:bodyPr/>
        <a:lstStyle/>
        <a:p>
          <a:pPr algn="ctr"/>
          <a:endParaRPr lang="pt-BR"/>
        </a:p>
      </dgm:t>
    </dgm:pt>
    <dgm:pt modelId="{37CE54E8-D2BF-4D6E-B02F-638A9C0405A9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Melhor representação das fontes intermitentes</a:t>
          </a:r>
          <a:endParaRPr lang="pt-BR" dirty="0">
            <a:solidFill>
              <a:schemeClr val="accent3"/>
            </a:solidFill>
          </a:endParaRPr>
        </a:p>
      </dgm:t>
    </dgm:pt>
    <dgm:pt modelId="{855649B6-3EA4-45C6-8219-EA6750E5F1A8}" type="parTrans" cxnId="{69D45E15-9495-4999-B8EE-906988379FFA}">
      <dgm:prSet/>
      <dgm:spPr/>
      <dgm:t>
        <a:bodyPr/>
        <a:lstStyle/>
        <a:p>
          <a:pPr algn="ctr"/>
          <a:endParaRPr lang="pt-BR"/>
        </a:p>
      </dgm:t>
    </dgm:pt>
    <dgm:pt modelId="{71C3725A-335A-48A7-98A6-D998D746D756}" type="sibTrans" cxnId="{69D45E15-9495-4999-B8EE-906988379FFA}">
      <dgm:prSet/>
      <dgm:spPr/>
      <dgm:t>
        <a:bodyPr/>
        <a:lstStyle/>
        <a:p>
          <a:pPr algn="ctr"/>
          <a:endParaRPr lang="pt-BR"/>
        </a:p>
      </dgm:t>
    </dgm:pt>
    <dgm:pt modelId="{9F3A7951-85B0-446A-BB02-AA7B7E0BB632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Novas oportunidades de negócio</a:t>
          </a:r>
          <a:endParaRPr lang="pt-BR" dirty="0">
            <a:solidFill>
              <a:schemeClr val="accent3"/>
            </a:solidFill>
          </a:endParaRPr>
        </a:p>
      </dgm:t>
    </dgm:pt>
    <dgm:pt modelId="{1B2566A4-375A-46EC-94DA-4AB5E92571B4}" type="parTrans" cxnId="{75D10783-D39F-4F07-AC21-8795320904F3}">
      <dgm:prSet/>
      <dgm:spPr/>
      <dgm:t>
        <a:bodyPr/>
        <a:lstStyle/>
        <a:p>
          <a:pPr algn="ctr"/>
          <a:endParaRPr lang="pt-BR"/>
        </a:p>
      </dgm:t>
    </dgm:pt>
    <dgm:pt modelId="{48B6B197-756A-4D64-8A4F-37AB2DDBF988}" type="sibTrans" cxnId="{75D10783-D39F-4F07-AC21-8795320904F3}">
      <dgm:prSet/>
      <dgm:spPr/>
      <dgm:t>
        <a:bodyPr/>
        <a:lstStyle/>
        <a:p>
          <a:pPr algn="ctr"/>
          <a:endParaRPr lang="pt-BR"/>
        </a:p>
      </dgm:t>
    </dgm:pt>
    <dgm:pt modelId="{9E4DF2FD-C831-49C2-88DF-77268D062B14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tx1"/>
              </a:solidFill>
            </a:rPr>
            <a:t>Melhor representação de restrições operativas</a:t>
          </a:r>
          <a:endParaRPr lang="pt-BR" dirty="0">
            <a:solidFill>
              <a:schemeClr val="tx1"/>
            </a:solidFill>
          </a:endParaRPr>
        </a:p>
      </dgm:t>
    </dgm:pt>
    <dgm:pt modelId="{E56BAE93-04E5-446C-BB90-33548BC55805}" type="parTrans" cxnId="{8F169717-CA9C-4DE8-876B-A6A7FED3EB69}">
      <dgm:prSet/>
      <dgm:spPr/>
      <dgm:t>
        <a:bodyPr/>
        <a:lstStyle/>
        <a:p>
          <a:pPr algn="ctr"/>
          <a:endParaRPr lang="pt-BR"/>
        </a:p>
      </dgm:t>
    </dgm:pt>
    <dgm:pt modelId="{1DB17698-4BC8-4D52-957B-13CD73A5B090}" type="sibTrans" cxnId="{8F169717-CA9C-4DE8-876B-A6A7FED3EB69}">
      <dgm:prSet/>
      <dgm:spPr/>
      <dgm:t>
        <a:bodyPr/>
        <a:lstStyle/>
        <a:p>
          <a:pPr algn="ctr"/>
          <a:endParaRPr lang="pt-BR"/>
        </a:p>
      </dgm:t>
    </dgm:pt>
    <dgm:pt modelId="{FF8C8C27-C80E-4D14-9DB3-2F1A474DECC0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Redução de Encargos</a:t>
          </a:r>
          <a:endParaRPr lang="pt-BR" dirty="0">
            <a:solidFill>
              <a:schemeClr val="accent3"/>
            </a:solidFill>
          </a:endParaRPr>
        </a:p>
      </dgm:t>
    </dgm:pt>
    <dgm:pt modelId="{C5998A76-E5A5-448C-8491-82E652114EB7}" type="parTrans" cxnId="{BD51451C-4CEE-40A9-AB79-9B686BA893DB}">
      <dgm:prSet/>
      <dgm:spPr/>
      <dgm:t>
        <a:bodyPr/>
        <a:lstStyle/>
        <a:p>
          <a:pPr algn="ctr"/>
          <a:endParaRPr lang="pt-BR"/>
        </a:p>
      </dgm:t>
    </dgm:pt>
    <dgm:pt modelId="{F8CB4522-A4B3-442E-BA24-5FDBC4619327}" type="sibTrans" cxnId="{BD51451C-4CEE-40A9-AB79-9B686BA893DB}">
      <dgm:prSet/>
      <dgm:spPr/>
      <dgm:t>
        <a:bodyPr/>
        <a:lstStyle/>
        <a:p>
          <a:pPr algn="ctr"/>
          <a:endParaRPr lang="pt-BR"/>
        </a:p>
      </dgm:t>
    </dgm:pt>
    <dgm:pt modelId="{053088E3-3524-48A9-B658-CEA96DE6AF9F}" type="pres">
      <dgm:prSet presAssocID="{FC527E06-30E3-4674-BDC2-6991D81AB0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0AB9FD-D14F-492A-975D-63F2FC6C81E2}" type="pres">
      <dgm:prSet presAssocID="{FC527E06-30E3-4674-BDC2-6991D81AB01B}" presName="arrow" presStyleLbl="bgShp" presStyleIdx="0" presStyleCnt="1"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0CFB3DF9-49FA-480B-A222-2ABA46CC9184}" type="pres">
      <dgm:prSet presAssocID="{FC527E06-30E3-4674-BDC2-6991D81AB01B}" presName="points" presStyleCnt="0"/>
      <dgm:spPr/>
    </dgm:pt>
    <dgm:pt modelId="{EC078FD3-C6A6-4170-8D68-CE798305F457}" type="pres">
      <dgm:prSet presAssocID="{D89BABDA-F32C-48A3-8BC8-9A58205853AA}" presName="compositeA" presStyleCnt="0"/>
      <dgm:spPr/>
    </dgm:pt>
    <dgm:pt modelId="{37A48E5E-C811-4D9D-B5F3-5050DE275836}" type="pres">
      <dgm:prSet presAssocID="{D89BABDA-F32C-48A3-8BC8-9A58205853AA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EDC414-B2D0-4062-9CF7-EAB1036A8BB6}" type="pres">
      <dgm:prSet presAssocID="{D89BABDA-F32C-48A3-8BC8-9A58205853AA}" presName="circleA" presStyleLbl="node1" presStyleIdx="0" presStyleCnt="5"/>
      <dgm:spPr>
        <a:solidFill>
          <a:schemeClr val="bg2"/>
        </a:solidFill>
      </dgm:spPr>
      <dgm:t>
        <a:bodyPr/>
        <a:lstStyle/>
        <a:p>
          <a:endParaRPr lang="pt-BR"/>
        </a:p>
      </dgm:t>
    </dgm:pt>
    <dgm:pt modelId="{D22775CA-ADE8-4CC7-9847-39682BADA223}" type="pres">
      <dgm:prSet presAssocID="{D89BABDA-F32C-48A3-8BC8-9A58205853AA}" presName="spaceA" presStyleCnt="0"/>
      <dgm:spPr/>
    </dgm:pt>
    <dgm:pt modelId="{349AED58-F4EB-4A4F-844E-4866CDD2F68A}" type="pres">
      <dgm:prSet presAssocID="{0492FE99-22EB-439D-B20C-AD0C0D250305}" presName="space" presStyleCnt="0"/>
      <dgm:spPr/>
    </dgm:pt>
    <dgm:pt modelId="{6A3A3565-EB97-4B4B-9F17-C2371FF5ABE0}" type="pres">
      <dgm:prSet presAssocID="{37CE54E8-D2BF-4D6E-B02F-638A9C0405A9}" presName="compositeB" presStyleCnt="0"/>
      <dgm:spPr/>
    </dgm:pt>
    <dgm:pt modelId="{63644EB3-B06C-4C27-A36D-466E53B5D1D9}" type="pres">
      <dgm:prSet presAssocID="{37CE54E8-D2BF-4D6E-B02F-638A9C0405A9}" presName="textB" presStyleLbl="revTx" presStyleIdx="1" presStyleCnt="5" custLinFactY="-48696" custLinFactNeighborX="26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940CC6-1AD0-4506-B2FC-07713DD53186}" type="pres">
      <dgm:prSet presAssocID="{37CE54E8-D2BF-4D6E-B02F-638A9C0405A9}" presName="circleB" presStyleLbl="node1" presStyleIdx="1" presStyleCnt="5"/>
      <dgm:spPr>
        <a:solidFill>
          <a:schemeClr val="bg2"/>
        </a:solidFill>
      </dgm:spPr>
    </dgm:pt>
    <dgm:pt modelId="{9F00597F-1581-40F9-A873-08DB245210F9}" type="pres">
      <dgm:prSet presAssocID="{37CE54E8-D2BF-4D6E-B02F-638A9C0405A9}" presName="spaceB" presStyleCnt="0"/>
      <dgm:spPr/>
    </dgm:pt>
    <dgm:pt modelId="{5740FDA8-FEFA-40D7-96B9-8C04B15C18EC}" type="pres">
      <dgm:prSet presAssocID="{71C3725A-335A-48A7-98A6-D998D746D756}" presName="space" presStyleCnt="0"/>
      <dgm:spPr/>
    </dgm:pt>
    <dgm:pt modelId="{2EEE61C9-B9EB-4DD6-B76F-AB82A9D27FB9}" type="pres">
      <dgm:prSet presAssocID="{9F3A7951-85B0-446A-BB02-AA7B7E0BB632}" presName="compositeA" presStyleCnt="0"/>
      <dgm:spPr/>
    </dgm:pt>
    <dgm:pt modelId="{2851EFE4-0DDC-4AB2-B519-530ACFF03A0D}" type="pres">
      <dgm:prSet presAssocID="{9F3A7951-85B0-446A-BB02-AA7B7E0BB632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F30CFF-BA35-4193-96CE-B8274F9CBDD4}" type="pres">
      <dgm:prSet presAssocID="{9F3A7951-85B0-446A-BB02-AA7B7E0BB632}" presName="circleA" presStyleLbl="node1" presStyleIdx="2" presStyleCnt="5"/>
      <dgm:spPr>
        <a:solidFill>
          <a:schemeClr val="bg2"/>
        </a:solidFill>
      </dgm:spPr>
    </dgm:pt>
    <dgm:pt modelId="{23520849-2F45-4BEF-9467-1AA6017EBC0C}" type="pres">
      <dgm:prSet presAssocID="{9F3A7951-85B0-446A-BB02-AA7B7E0BB632}" presName="spaceA" presStyleCnt="0"/>
      <dgm:spPr/>
    </dgm:pt>
    <dgm:pt modelId="{43385C74-C235-4438-A82D-BCF4A2E4FD2C}" type="pres">
      <dgm:prSet presAssocID="{48B6B197-756A-4D64-8A4F-37AB2DDBF988}" presName="space" presStyleCnt="0"/>
      <dgm:spPr/>
    </dgm:pt>
    <dgm:pt modelId="{2FB26118-3537-4B85-BFB5-11A1423D57C2}" type="pres">
      <dgm:prSet presAssocID="{9E4DF2FD-C831-49C2-88DF-77268D062B14}" presName="compositeB" presStyleCnt="0"/>
      <dgm:spPr/>
    </dgm:pt>
    <dgm:pt modelId="{AA191D0A-7607-4A4C-A390-4FBE90A75FD2}" type="pres">
      <dgm:prSet presAssocID="{9E4DF2FD-C831-49C2-88DF-77268D062B14}" presName="textB" presStyleLbl="revTx" presStyleIdx="3" presStyleCnt="5" custLinFactY="-50000" custLinFactNeighborX="532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2992B6-FB92-4214-A2E9-4AFA2C8676E8}" type="pres">
      <dgm:prSet presAssocID="{9E4DF2FD-C831-49C2-88DF-77268D062B14}" presName="circleB" presStyleLbl="node1" presStyleIdx="3" presStyleCnt="5"/>
      <dgm:spPr>
        <a:solidFill>
          <a:schemeClr val="accent4"/>
        </a:solidFill>
      </dgm:spPr>
    </dgm:pt>
    <dgm:pt modelId="{97532406-9EE2-4A6D-A79B-4AE2CFFB170C}" type="pres">
      <dgm:prSet presAssocID="{9E4DF2FD-C831-49C2-88DF-77268D062B14}" presName="spaceB" presStyleCnt="0"/>
      <dgm:spPr/>
    </dgm:pt>
    <dgm:pt modelId="{9D2AA81F-6ECC-4E1D-A29E-8A5FFF9D7E68}" type="pres">
      <dgm:prSet presAssocID="{1DB17698-4BC8-4D52-957B-13CD73A5B090}" presName="space" presStyleCnt="0"/>
      <dgm:spPr/>
    </dgm:pt>
    <dgm:pt modelId="{1A1186A5-20DF-488E-BD07-004441449337}" type="pres">
      <dgm:prSet presAssocID="{FF8C8C27-C80E-4D14-9DB3-2F1A474DECC0}" presName="compositeA" presStyleCnt="0"/>
      <dgm:spPr/>
    </dgm:pt>
    <dgm:pt modelId="{02D0BC1A-7EEC-4AB2-A100-96A87106320E}" type="pres">
      <dgm:prSet presAssocID="{FF8C8C27-C80E-4D14-9DB3-2F1A474DECC0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EA3BF0-BEDF-4637-B7D8-A47831406EB5}" type="pres">
      <dgm:prSet presAssocID="{FF8C8C27-C80E-4D14-9DB3-2F1A474DECC0}" presName="circleA" presStyleLbl="node1" presStyleIdx="4" presStyleCnt="5"/>
      <dgm:spPr>
        <a:solidFill>
          <a:schemeClr val="accent3">
            <a:lumMod val="20000"/>
            <a:lumOff val="80000"/>
          </a:schemeClr>
        </a:solidFill>
      </dgm:spPr>
    </dgm:pt>
    <dgm:pt modelId="{5923341B-111F-428D-8907-B4F1B6940FB8}" type="pres">
      <dgm:prSet presAssocID="{FF8C8C27-C80E-4D14-9DB3-2F1A474DECC0}" presName="spaceA" presStyleCnt="0"/>
      <dgm:spPr/>
    </dgm:pt>
  </dgm:ptLst>
  <dgm:cxnLst>
    <dgm:cxn modelId="{6D10203C-4CDC-40BC-8DF2-CFC84EE3C20C}" type="presOf" srcId="{FC527E06-30E3-4674-BDC2-6991D81AB01B}" destId="{053088E3-3524-48A9-B658-CEA96DE6AF9F}" srcOrd="0" destOrd="0" presId="urn:microsoft.com/office/officeart/2005/8/layout/hProcess11"/>
    <dgm:cxn modelId="{69D45E15-9495-4999-B8EE-906988379FFA}" srcId="{FC527E06-30E3-4674-BDC2-6991D81AB01B}" destId="{37CE54E8-D2BF-4D6E-B02F-638A9C0405A9}" srcOrd="1" destOrd="0" parTransId="{855649B6-3EA4-45C6-8219-EA6750E5F1A8}" sibTransId="{71C3725A-335A-48A7-98A6-D998D746D756}"/>
    <dgm:cxn modelId="{74ADBE72-D5C4-49FE-ABE4-A1E3BF3004BE}" type="presOf" srcId="{FF8C8C27-C80E-4D14-9DB3-2F1A474DECC0}" destId="{02D0BC1A-7EEC-4AB2-A100-96A87106320E}" srcOrd="0" destOrd="0" presId="urn:microsoft.com/office/officeart/2005/8/layout/hProcess11"/>
    <dgm:cxn modelId="{75D10783-D39F-4F07-AC21-8795320904F3}" srcId="{FC527E06-30E3-4674-BDC2-6991D81AB01B}" destId="{9F3A7951-85B0-446A-BB02-AA7B7E0BB632}" srcOrd="2" destOrd="0" parTransId="{1B2566A4-375A-46EC-94DA-4AB5E92571B4}" sibTransId="{48B6B197-756A-4D64-8A4F-37AB2DDBF988}"/>
    <dgm:cxn modelId="{92488D70-9D42-4CAC-A156-C3F52FDC3530}" type="presOf" srcId="{9E4DF2FD-C831-49C2-88DF-77268D062B14}" destId="{AA191D0A-7607-4A4C-A390-4FBE90A75FD2}" srcOrd="0" destOrd="0" presId="urn:microsoft.com/office/officeart/2005/8/layout/hProcess11"/>
    <dgm:cxn modelId="{BD51451C-4CEE-40A9-AB79-9B686BA893DB}" srcId="{FC527E06-30E3-4674-BDC2-6991D81AB01B}" destId="{FF8C8C27-C80E-4D14-9DB3-2F1A474DECC0}" srcOrd="4" destOrd="0" parTransId="{C5998A76-E5A5-448C-8491-82E652114EB7}" sibTransId="{F8CB4522-A4B3-442E-BA24-5FDBC4619327}"/>
    <dgm:cxn modelId="{A6562BF5-6212-4DBC-A24B-13CFA1E35777}" type="presOf" srcId="{D89BABDA-F32C-48A3-8BC8-9A58205853AA}" destId="{37A48E5E-C811-4D9D-B5F3-5050DE275836}" srcOrd="0" destOrd="0" presId="urn:microsoft.com/office/officeart/2005/8/layout/hProcess11"/>
    <dgm:cxn modelId="{308B6773-E7AE-4E97-81D0-0E136FAEA504}" srcId="{FC527E06-30E3-4674-BDC2-6991D81AB01B}" destId="{D89BABDA-F32C-48A3-8BC8-9A58205853AA}" srcOrd="0" destOrd="0" parTransId="{C463362D-3D1F-4F97-BDCA-D5BB8BA597F8}" sibTransId="{0492FE99-22EB-439D-B20C-AD0C0D250305}"/>
    <dgm:cxn modelId="{89D7E4AB-DE07-4496-B5B2-EFAF9680502E}" type="presOf" srcId="{37CE54E8-D2BF-4D6E-B02F-638A9C0405A9}" destId="{63644EB3-B06C-4C27-A36D-466E53B5D1D9}" srcOrd="0" destOrd="0" presId="urn:microsoft.com/office/officeart/2005/8/layout/hProcess11"/>
    <dgm:cxn modelId="{0779AAD1-720E-46C7-838C-527193A11031}" type="presOf" srcId="{9F3A7951-85B0-446A-BB02-AA7B7E0BB632}" destId="{2851EFE4-0DDC-4AB2-B519-530ACFF03A0D}" srcOrd="0" destOrd="0" presId="urn:microsoft.com/office/officeart/2005/8/layout/hProcess11"/>
    <dgm:cxn modelId="{8F169717-CA9C-4DE8-876B-A6A7FED3EB69}" srcId="{FC527E06-30E3-4674-BDC2-6991D81AB01B}" destId="{9E4DF2FD-C831-49C2-88DF-77268D062B14}" srcOrd="3" destOrd="0" parTransId="{E56BAE93-04E5-446C-BB90-33548BC55805}" sibTransId="{1DB17698-4BC8-4D52-957B-13CD73A5B090}"/>
    <dgm:cxn modelId="{D0439F3C-ED97-4D11-AB55-6FEB756A0D5E}" type="presParOf" srcId="{053088E3-3524-48A9-B658-CEA96DE6AF9F}" destId="{130AB9FD-D14F-492A-975D-63F2FC6C81E2}" srcOrd="0" destOrd="0" presId="urn:microsoft.com/office/officeart/2005/8/layout/hProcess11"/>
    <dgm:cxn modelId="{CC1EFFDC-B341-4085-82F8-CB4D4101EED6}" type="presParOf" srcId="{053088E3-3524-48A9-B658-CEA96DE6AF9F}" destId="{0CFB3DF9-49FA-480B-A222-2ABA46CC9184}" srcOrd="1" destOrd="0" presId="urn:microsoft.com/office/officeart/2005/8/layout/hProcess11"/>
    <dgm:cxn modelId="{8EEADC14-29CB-4D8F-93CA-47A87025A9E1}" type="presParOf" srcId="{0CFB3DF9-49FA-480B-A222-2ABA46CC9184}" destId="{EC078FD3-C6A6-4170-8D68-CE798305F457}" srcOrd="0" destOrd="0" presId="urn:microsoft.com/office/officeart/2005/8/layout/hProcess11"/>
    <dgm:cxn modelId="{4C95530F-3A37-41A3-82A3-0E262495738B}" type="presParOf" srcId="{EC078FD3-C6A6-4170-8D68-CE798305F457}" destId="{37A48E5E-C811-4D9D-B5F3-5050DE275836}" srcOrd="0" destOrd="0" presId="urn:microsoft.com/office/officeart/2005/8/layout/hProcess11"/>
    <dgm:cxn modelId="{CDC2A684-8188-4399-A19E-D09112E9EF22}" type="presParOf" srcId="{EC078FD3-C6A6-4170-8D68-CE798305F457}" destId="{7EEDC414-B2D0-4062-9CF7-EAB1036A8BB6}" srcOrd="1" destOrd="0" presId="urn:microsoft.com/office/officeart/2005/8/layout/hProcess11"/>
    <dgm:cxn modelId="{A63D12F4-A598-4991-9970-00A551EE2F4F}" type="presParOf" srcId="{EC078FD3-C6A6-4170-8D68-CE798305F457}" destId="{D22775CA-ADE8-4CC7-9847-39682BADA223}" srcOrd="2" destOrd="0" presId="urn:microsoft.com/office/officeart/2005/8/layout/hProcess11"/>
    <dgm:cxn modelId="{C56E563E-E50A-4DF3-9FCD-FF3C99818D5A}" type="presParOf" srcId="{0CFB3DF9-49FA-480B-A222-2ABA46CC9184}" destId="{349AED58-F4EB-4A4F-844E-4866CDD2F68A}" srcOrd="1" destOrd="0" presId="urn:microsoft.com/office/officeart/2005/8/layout/hProcess11"/>
    <dgm:cxn modelId="{09D7E4B2-F480-4978-A4A6-8567B569F51F}" type="presParOf" srcId="{0CFB3DF9-49FA-480B-A222-2ABA46CC9184}" destId="{6A3A3565-EB97-4B4B-9F17-C2371FF5ABE0}" srcOrd="2" destOrd="0" presId="urn:microsoft.com/office/officeart/2005/8/layout/hProcess11"/>
    <dgm:cxn modelId="{C4557096-2C32-42B1-8E2F-CED8F58B559B}" type="presParOf" srcId="{6A3A3565-EB97-4B4B-9F17-C2371FF5ABE0}" destId="{63644EB3-B06C-4C27-A36D-466E53B5D1D9}" srcOrd="0" destOrd="0" presId="urn:microsoft.com/office/officeart/2005/8/layout/hProcess11"/>
    <dgm:cxn modelId="{0387EF3B-E3D0-4BD9-9340-293D76F6D04A}" type="presParOf" srcId="{6A3A3565-EB97-4B4B-9F17-C2371FF5ABE0}" destId="{A6940CC6-1AD0-4506-B2FC-07713DD53186}" srcOrd="1" destOrd="0" presId="urn:microsoft.com/office/officeart/2005/8/layout/hProcess11"/>
    <dgm:cxn modelId="{E140BD70-0202-4068-A5DC-40E929D7C639}" type="presParOf" srcId="{6A3A3565-EB97-4B4B-9F17-C2371FF5ABE0}" destId="{9F00597F-1581-40F9-A873-08DB245210F9}" srcOrd="2" destOrd="0" presId="urn:microsoft.com/office/officeart/2005/8/layout/hProcess11"/>
    <dgm:cxn modelId="{D192F778-C8FA-45ED-8898-CD4C0A0C245A}" type="presParOf" srcId="{0CFB3DF9-49FA-480B-A222-2ABA46CC9184}" destId="{5740FDA8-FEFA-40D7-96B9-8C04B15C18EC}" srcOrd="3" destOrd="0" presId="urn:microsoft.com/office/officeart/2005/8/layout/hProcess11"/>
    <dgm:cxn modelId="{DB6FD21D-FE90-43B3-AE9B-505B8828FBEB}" type="presParOf" srcId="{0CFB3DF9-49FA-480B-A222-2ABA46CC9184}" destId="{2EEE61C9-B9EB-4DD6-B76F-AB82A9D27FB9}" srcOrd="4" destOrd="0" presId="urn:microsoft.com/office/officeart/2005/8/layout/hProcess11"/>
    <dgm:cxn modelId="{9A6A868D-8DB4-40E7-8AD1-2588C1D5E61E}" type="presParOf" srcId="{2EEE61C9-B9EB-4DD6-B76F-AB82A9D27FB9}" destId="{2851EFE4-0DDC-4AB2-B519-530ACFF03A0D}" srcOrd="0" destOrd="0" presId="urn:microsoft.com/office/officeart/2005/8/layout/hProcess11"/>
    <dgm:cxn modelId="{BBBE5877-6B04-4EF8-AF0C-CE9D323A0272}" type="presParOf" srcId="{2EEE61C9-B9EB-4DD6-B76F-AB82A9D27FB9}" destId="{D9F30CFF-BA35-4193-96CE-B8274F9CBDD4}" srcOrd="1" destOrd="0" presId="urn:microsoft.com/office/officeart/2005/8/layout/hProcess11"/>
    <dgm:cxn modelId="{AA01DC98-C9C4-4AAA-9F08-44807B732445}" type="presParOf" srcId="{2EEE61C9-B9EB-4DD6-B76F-AB82A9D27FB9}" destId="{23520849-2F45-4BEF-9467-1AA6017EBC0C}" srcOrd="2" destOrd="0" presId="urn:microsoft.com/office/officeart/2005/8/layout/hProcess11"/>
    <dgm:cxn modelId="{A8F5A597-F438-4CB1-B88A-A045ECDBACAE}" type="presParOf" srcId="{0CFB3DF9-49FA-480B-A222-2ABA46CC9184}" destId="{43385C74-C235-4438-A82D-BCF4A2E4FD2C}" srcOrd="5" destOrd="0" presId="urn:microsoft.com/office/officeart/2005/8/layout/hProcess11"/>
    <dgm:cxn modelId="{A8BD2109-BE4D-40EB-A0AD-803873F18EDA}" type="presParOf" srcId="{0CFB3DF9-49FA-480B-A222-2ABA46CC9184}" destId="{2FB26118-3537-4B85-BFB5-11A1423D57C2}" srcOrd="6" destOrd="0" presId="urn:microsoft.com/office/officeart/2005/8/layout/hProcess11"/>
    <dgm:cxn modelId="{1190B9C0-9E17-4A64-9C34-7BCBB08269F9}" type="presParOf" srcId="{2FB26118-3537-4B85-BFB5-11A1423D57C2}" destId="{AA191D0A-7607-4A4C-A390-4FBE90A75FD2}" srcOrd="0" destOrd="0" presId="urn:microsoft.com/office/officeart/2005/8/layout/hProcess11"/>
    <dgm:cxn modelId="{AFE0B99D-508A-4D56-B31F-C32ADB8F51C8}" type="presParOf" srcId="{2FB26118-3537-4B85-BFB5-11A1423D57C2}" destId="{F62992B6-FB92-4214-A2E9-4AFA2C8676E8}" srcOrd="1" destOrd="0" presId="urn:microsoft.com/office/officeart/2005/8/layout/hProcess11"/>
    <dgm:cxn modelId="{B1225D72-13CA-4F50-A5BE-08F7AE23BFF7}" type="presParOf" srcId="{2FB26118-3537-4B85-BFB5-11A1423D57C2}" destId="{97532406-9EE2-4A6D-A79B-4AE2CFFB170C}" srcOrd="2" destOrd="0" presId="urn:microsoft.com/office/officeart/2005/8/layout/hProcess11"/>
    <dgm:cxn modelId="{E870EBE6-314D-4479-A716-267C5B1A01C3}" type="presParOf" srcId="{0CFB3DF9-49FA-480B-A222-2ABA46CC9184}" destId="{9D2AA81F-6ECC-4E1D-A29E-8A5FFF9D7E68}" srcOrd="7" destOrd="0" presId="urn:microsoft.com/office/officeart/2005/8/layout/hProcess11"/>
    <dgm:cxn modelId="{778AFA56-AF0E-4A3C-9E1F-9DC17BDA47B3}" type="presParOf" srcId="{0CFB3DF9-49FA-480B-A222-2ABA46CC9184}" destId="{1A1186A5-20DF-488E-BD07-004441449337}" srcOrd="8" destOrd="0" presId="urn:microsoft.com/office/officeart/2005/8/layout/hProcess11"/>
    <dgm:cxn modelId="{A09176DE-A3C7-4425-B24A-A51F6A075795}" type="presParOf" srcId="{1A1186A5-20DF-488E-BD07-004441449337}" destId="{02D0BC1A-7EEC-4AB2-A100-96A87106320E}" srcOrd="0" destOrd="0" presId="urn:microsoft.com/office/officeart/2005/8/layout/hProcess11"/>
    <dgm:cxn modelId="{B694AEEE-BF24-4F84-9B8B-808D5A8916C5}" type="presParOf" srcId="{1A1186A5-20DF-488E-BD07-004441449337}" destId="{23EA3BF0-BEDF-4637-B7D8-A47831406EB5}" srcOrd="1" destOrd="0" presId="urn:microsoft.com/office/officeart/2005/8/layout/hProcess11"/>
    <dgm:cxn modelId="{6AEFDC7F-3ED4-487B-9F24-BE2539727643}" type="presParOf" srcId="{1A1186A5-20DF-488E-BD07-004441449337}" destId="{5923341B-111F-428D-8907-B4F1B6940FB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527E06-30E3-4674-BDC2-6991D81AB01B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89BABDA-F32C-48A3-8BC8-9A58205853AA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Melhor representação da curva de carga</a:t>
          </a:r>
          <a:endParaRPr lang="pt-BR" dirty="0">
            <a:solidFill>
              <a:schemeClr val="accent3"/>
            </a:solidFill>
          </a:endParaRPr>
        </a:p>
      </dgm:t>
    </dgm:pt>
    <dgm:pt modelId="{C463362D-3D1F-4F97-BDCA-D5BB8BA597F8}" type="parTrans" cxnId="{308B6773-E7AE-4E97-81D0-0E136FAEA504}">
      <dgm:prSet/>
      <dgm:spPr/>
      <dgm:t>
        <a:bodyPr/>
        <a:lstStyle/>
        <a:p>
          <a:pPr algn="ctr"/>
          <a:endParaRPr lang="pt-BR"/>
        </a:p>
      </dgm:t>
    </dgm:pt>
    <dgm:pt modelId="{0492FE99-22EB-439D-B20C-AD0C0D250305}" type="sibTrans" cxnId="{308B6773-E7AE-4E97-81D0-0E136FAEA504}">
      <dgm:prSet/>
      <dgm:spPr/>
      <dgm:t>
        <a:bodyPr/>
        <a:lstStyle/>
        <a:p>
          <a:pPr algn="ctr"/>
          <a:endParaRPr lang="pt-BR"/>
        </a:p>
      </dgm:t>
    </dgm:pt>
    <dgm:pt modelId="{37CE54E8-D2BF-4D6E-B02F-638A9C0405A9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Melhor representação das fontes intermitentes</a:t>
          </a:r>
          <a:endParaRPr lang="pt-BR" dirty="0">
            <a:solidFill>
              <a:schemeClr val="accent3"/>
            </a:solidFill>
          </a:endParaRPr>
        </a:p>
      </dgm:t>
    </dgm:pt>
    <dgm:pt modelId="{855649B6-3EA4-45C6-8219-EA6750E5F1A8}" type="parTrans" cxnId="{69D45E15-9495-4999-B8EE-906988379FFA}">
      <dgm:prSet/>
      <dgm:spPr/>
      <dgm:t>
        <a:bodyPr/>
        <a:lstStyle/>
        <a:p>
          <a:pPr algn="ctr"/>
          <a:endParaRPr lang="pt-BR"/>
        </a:p>
      </dgm:t>
    </dgm:pt>
    <dgm:pt modelId="{71C3725A-335A-48A7-98A6-D998D746D756}" type="sibTrans" cxnId="{69D45E15-9495-4999-B8EE-906988379FFA}">
      <dgm:prSet/>
      <dgm:spPr/>
      <dgm:t>
        <a:bodyPr/>
        <a:lstStyle/>
        <a:p>
          <a:pPr algn="ctr"/>
          <a:endParaRPr lang="pt-BR"/>
        </a:p>
      </dgm:t>
    </dgm:pt>
    <dgm:pt modelId="{9F3A7951-85B0-446A-BB02-AA7B7E0BB632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Novas oportunidades de negócio</a:t>
          </a:r>
          <a:endParaRPr lang="pt-BR" dirty="0">
            <a:solidFill>
              <a:schemeClr val="accent3"/>
            </a:solidFill>
          </a:endParaRPr>
        </a:p>
      </dgm:t>
    </dgm:pt>
    <dgm:pt modelId="{1B2566A4-375A-46EC-94DA-4AB5E92571B4}" type="parTrans" cxnId="{75D10783-D39F-4F07-AC21-8795320904F3}">
      <dgm:prSet/>
      <dgm:spPr/>
      <dgm:t>
        <a:bodyPr/>
        <a:lstStyle/>
        <a:p>
          <a:pPr algn="ctr"/>
          <a:endParaRPr lang="pt-BR"/>
        </a:p>
      </dgm:t>
    </dgm:pt>
    <dgm:pt modelId="{48B6B197-756A-4D64-8A4F-37AB2DDBF988}" type="sibTrans" cxnId="{75D10783-D39F-4F07-AC21-8795320904F3}">
      <dgm:prSet/>
      <dgm:spPr/>
      <dgm:t>
        <a:bodyPr/>
        <a:lstStyle/>
        <a:p>
          <a:pPr algn="ctr"/>
          <a:endParaRPr lang="pt-BR"/>
        </a:p>
      </dgm:t>
    </dgm:pt>
    <dgm:pt modelId="{9E4DF2FD-C831-49C2-88DF-77268D062B14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accent3"/>
              </a:solidFill>
            </a:rPr>
            <a:t>Melhor representação de restrições operativas</a:t>
          </a:r>
          <a:endParaRPr lang="pt-BR" dirty="0">
            <a:solidFill>
              <a:schemeClr val="accent3"/>
            </a:solidFill>
          </a:endParaRPr>
        </a:p>
      </dgm:t>
    </dgm:pt>
    <dgm:pt modelId="{E56BAE93-04E5-446C-BB90-33548BC55805}" type="parTrans" cxnId="{8F169717-CA9C-4DE8-876B-A6A7FED3EB69}">
      <dgm:prSet/>
      <dgm:spPr/>
      <dgm:t>
        <a:bodyPr/>
        <a:lstStyle/>
        <a:p>
          <a:pPr algn="ctr"/>
          <a:endParaRPr lang="pt-BR"/>
        </a:p>
      </dgm:t>
    </dgm:pt>
    <dgm:pt modelId="{1DB17698-4BC8-4D52-957B-13CD73A5B090}" type="sibTrans" cxnId="{8F169717-CA9C-4DE8-876B-A6A7FED3EB69}">
      <dgm:prSet/>
      <dgm:spPr/>
      <dgm:t>
        <a:bodyPr/>
        <a:lstStyle/>
        <a:p>
          <a:pPr algn="ctr"/>
          <a:endParaRPr lang="pt-BR"/>
        </a:p>
      </dgm:t>
    </dgm:pt>
    <dgm:pt modelId="{FF8C8C27-C80E-4D14-9DB3-2F1A474DECC0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chemeClr val="tx1"/>
              </a:solidFill>
            </a:rPr>
            <a:t>Redução de Encargos</a:t>
          </a:r>
          <a:endParaRPr lang="pt-BR" dirty="0">
            <a:solidFill>
              <a:schemeClr val="tx1"/>
            </a:solidFill>
          </a:endParaRPr>
        </a:p>
      </dgm:t>
    </dgm:pt>
    <dgm:pt modelId="{C5998A76-E5A5-448C-8491-82E652114EB7}" type="parTrans" cxnId="{BD51451C-4CEE-40A9-AB79-9B686BA893DB}">
      <dgm:prSet/>
      <dgm:spPr/>
      <dgm:t>
        <a:bodyPr/>
        <a:lstStyle/>
        <a:p>
          <a:pPr algn="ctr"/>
          <a:endParaRPr lang="pt-BR"/>
        </a:p>
      </dgm:t>
    </dgm:pt>
    <dgm:pt modelId="{F8CB4522-A4B3-442E-BA24-5FDBC4619327}" type="sibTrans" cxnId="{BD51451C-4CEE-40A9-AB79-9B686BA893DB}">
      <dgm:prSet/>
      <dgm:spPr/>
      <dgm:t>
        <a:bodyPr/>
        <a:lstStyle/>
        <a:p>
          <a:pPr algn="ctr"/>
          <a:endParaRPr lang="pt-BR"/>
        </a:p>
      </dgm:t>
    </dgm:pt>
    <dgm:pt modelId="{053088E3-3524-48A9-B658-CEA96DE6AF9F}" type="pres">
      <dgm:prSet presAssocID="{FC527E06-30E3-4674-BDC2-6991D81AB0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0AB9FD-D14F-492A-975D-63F2FC6C81E2}" type="pres">
      <dgm:prSet presAssocID="{FC527E06-30E3-4674-BDC2-6991D81AB01B}" presName="arrow" presStyleLbl="bgShp" presStyleIdx="0" presStyleCnt="1"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0CFB3DF9-49FA-480B-A222-2ABA46CC9184}" type="pres">
      <dgm:prSet presAssocID="{FC527E06-30E3-4674-BDC2-6991D81AB01B}" presName="points" presStyleCnt="0"/>
      <dgm:spPr/>
    </dgm:pt>
    <dgm:pt modelId="{EC078FD3-C6A6-4170-8D68-CE798305F457}" type="pres">
      <dgm:prSet presAssocID="{D89BABDA-F32C-48A3-8BC8-9A58205853AA}" presName="compositeA" presStyleCnt="0"/>
      <dgm:spPr/>
    </dgm:pt>
    <dgm:pt modelId="{37A48E5E-C811-4D9D-B5F3-5050DE275836}" type="pres">
      <dgm:prSet presAssocID="{D89BABDA-F32C-48A3-8BC8-9A58205853AA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EDC414-B2D0-4062-9CF7-EAB1036A8BB6}" type="pres">
      <dgm:prSet presAssocID="{D89BABDA-F32C-48A3-8BC8-9A58205853AA}" presName="circleA" presStyleLbl="node1" presStyleIdx="0" presStyleCnt="5"/>
      <dgm:spPr>
        <a:solidFill>
          <a:schemeClr val="bg2"/>
        </a:solidFill>
      </dgm:spPr>
      <dgm:t>
        <a:bodyPr/>
        <a:lstStyle/>
        <a:p>
          <a:endParaRPr lang="pt-BR"/>
        </a:p>
      </dgm:t>
    </dgm:pt>
    <dgm:pt modelId="{D22775CA-ADE8-4CC7-9847-39682BADA223}" type="pres">
      <dgm:prSet presAssocID="{D89BABDA-F32C-48A3-8BC8-9A58205853AA}" presName="spaceA" presStyleCnt="0"/>
      <dgm:spPr/>
    </dgm:pt>
    <dgm:pt modelId="{349AED58-F4EB-4A4F-844E-4866CDD2F68A}" type="pres">
      <dgm:prSet presAssocID="{0492FE99-22EB-439D-B20C-AD0C0D250305}" presName="space" presStyleCnt="0"/>
      <dgm:spPr/>
    </dgm:pt>
    <dgm:pt modelId="{6A3A3565-EB97-4B4B-9F17-C2371FF5ABE0}" type="pres">
      <dgm:prSet presAssocID="{37CE54E8-D2BF-4D6E-B02F-638A9C0405A9}" presName="compositeB" presStyleCnt="0"/>
      <dgm:spPr/>
    </dgm:pt>
    <dgm:pt modelId="{63644EB3-B06C-4C27-A36D-466E53B5D1D9}" type="pres">
      <dgm:prSet presAssocID="{37CE54E8-D2BF-4D6E-B02F-638A9C0405A9}" presName="textB" presStyleLbl="revTx" presStyleIdx="1" presStyleCnt="5" custLinFactY="-48696" custLinFactNeighborX="26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940CC6-1AD0-4506-B2FC-07713DD53186}" type="pres">
      <dgm:prSet presAssocID="{37CE54E8-D2BF-4D6E-B02F-638A9C0405A9}" presName="circleB" presStyleLbl="node1" presStyleIdx="1" presStyleCnt="5"/>
      <dgm:spPr>
        <a:solidFill>
          <a:schemeClr val="bg2"/>
        </a:solidFill>
      </dgm:spPr>
    </dgm:pt>
    <dgm:pt modelId="{9F00597F-1581-40F9-A873-08DB245210F9}" type="pres">
      <dgm:prSet presAssocID="{37CE54E8-D2BF-4D6E-B02F-638A9C0405A9}" presName="spaceB" presStyleCnt="0"/>
      <dgm:spPr/>
    </dgm:pt>
    <dgm:pt modelId="{5740FDA8-FEFA-40D7-96B9-8C04B15C18EC}" type="pres">
      <dgm:prSet presAssocID="{71C3725A-335A-48A7-98A6-D998D746D756}" presName="space" presStyleCnt="0"/>
      <dgm:spPr/>
    </dgm:pt>
    <dgm:pt modelId="{2EEE61C9-B9EB-4DD6-B76F-AB82A9D27FB9}" type="pres">
      <dgm:prSet presAssocID="{9F3A7951-85B0-446A-BB02-AA7B7E0BB632}" presName="compositeA" presStyleCnt="0"/>
      <dgm:spPr/>
    </dgm:pt>
    <dgm:pt modelId="{2851EFE4-0DDC-4AB2-B519-530ACFF03A0D}" type="pres">
      <dgm:prSet presAssocID="{9F3A7951-85B0-446A-BB02-AA7B7E0BB632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F30CFF-BA35-4193-96CE-B8274F9CBDD4}" type="pres">
      <dgm:prSet presAssocID="{9F3A7951-85B0-446A-BB02-AA7B7E0BB632}" presName="circleA" presStyleLbl="node1" presStyleIdx="2" presStyleCnt="5"/>
      <dgm:spPr>
        <a:solidFill>
          <a:schemeClr val="bg2"/>
        </a:solidFill>
      </dgm:spPr>
    </dgm:pt>
    <dgm:pt modelId="{23520849-2F45-4BEF-9467-1AA6017EBC0C}" type="pres">
      <dgm:prSet presAssocID="{9F3A7951-85B0-446A-BB02-AA7B7E0BB632}" presName="spaceA" presStyleCnt="0"/>
      <dgm:spPr/>
    </dgm:pt>
    <dgm:pt modelId="{43385C74-C235-4438-A82D-BCF4A2E4FD2C}" type="pres">
      <dgm:prSet presAssocID="{48B6B197-756A-4D64-8A4F-37AB2DDBF988}" presName="space" presStyleCnt="0"/>
      <dgm:spPr/>
    </dgm:pt>
    <dgm:pt modelId="{2FB26118-3537-4B85-BFB5-11A1423D57C2}" type="pres">
      <dgm:prSet presAssocID="{9E4DF2FD-C831-49C2-88DF-77268D062B14}" presName="compositeB" presStyleCnt="0"/>
      <dgm:spPr/>
    </dgm:pt>
    <dgm:pt modelId="{AA191D0A-7607-4A4C-A390-4FBE90A75FD2}" type="pres">
      <dgm:prSet presAssocID="{9E4DF2FD-C831-49C2-88DF-77268D062B14}" presName="textB" presStyleLbl="revTx" presStyleIdx="3" presStyleCnt="5" custLinFactY="-50000" custLinFactNeighborX="532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2992B6-FB92-4214-A2E9-4AFA2C8676E8}" type="pres">
      <dgm:prSet presAssocID="{9E4DF2FD-C831-49C2-88DF-77268D062B14}" presName="circleB" presStyleLbl="node1" presStyleIdx="3" presStyleCnt="5"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97532406-9EE2-4A6D-A79B-4AE2CFFB170C}" type="pres">
      <dgm:prSet presAssocID="{9E4DF2FD-C831-49C2-88DF-77268D062B14}" presName="spaceB" presStyleCnt="0"/>
      <dgm:spPr/>
    </dgm:pt>
    <dgm:pt modelId="{9D2AA81F-6ECC-4E1D-A29E-8A5FFF9D7E68}" type="pres">
      <dgm:prSet presAssocID="{1DB17698-4BC8-4D52-957B-13CD73A5B090}" presName="space" presStyleCnt="0"/>
      <dgm:spPr/>
    </dgm:pt>
    <dgm:pt modelId="{1A1186A5-20DF-488E-BD07-004441449337}" type="pres">
      <dgm:prSet presAssocID="{FF8C8C27-C80E-4D14-9DB3-2F1A474DECC0}" presName="compositeA" presStyleCnt="0"/>
      <dgm:spPr/>
    </dgm:pt>
    <dgm:pt modelId="{02D0BC1A-7EEC-4AB2-A100-96A87106320E}" type="pres">
      <dgm:prSet presAssocID="{FF8C8C27-C80E-4D14-9DB3-2F1A474DECC0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EA3BF0-BEDF-4637-B7D8-A47831406EB5}" type="pres">
      <dgm:prSet presAssocID="{FF8C8C27-C80E-4D14-9DB3-2F1A474DECC0}" presName="circleA" presStyleLbl="node1" presStyleIdx="4" presStyleCnt="5"/>
      <dgm:spPr>
        <a:solidFill>
          <a:schemeClr val="accent4"/>
        </a:solidFill>
      </dgm:spPr>
      <dgm:t>
        <a:bodyPr/>
        <a:lstStyle/>
        <a:p>
          <a:endParaRPr lang="pt-BR"/>
        </a:p>
      </dgm:t>
    </dgm:pt>
    <dgm:pt modelId="{5923341B-111F-428D-8907-B4F1B6940FB8}" type="pres">
      <dgm:prSet presAssocID="{FF8C8C27-C80E-4D14-9DB3-2F1A474DECC0}" presName="spaceA" presStyleCnt="0"/>
      <dgm:spPr/>
    </dgm:pt>
  </dgm:ptLst>
  <dgm:cxnLst>
    <dgm:cxn modelId="{5C9993A0-1E4B-4DF2-BC16-CCB91A72B6E1}" type="presOf" srcId="{FC527E06-30E3-4674-BDC2-6991D81AB01B}" destId="{053088E3-3524-48A9-B658-CEA96DE6AF9F}" srcOrd="0" destOrd="0" presId="urn:microsoft.com/office/officeart/2005/8/layout/hProcess11"/>
    <dgm:cxn modelId="{120E6C31-5407-4D41-92F1-102A7B20B84E}" type="presOf" srcId="{9F3A7951-85B0-446A-BB02-AA7B7E0BB632}" destId="{2851EFE4-0DDC-4AB2-B519-530ACFF03A0D}" srcOrd="0" destOrd="0" presId="urn:microsoft.com/office/officeart/2005/8/layout/hProcess11"/>
    <dgm:cxn modelId="{BA30A98B-6EC0-4D48-A23D-F4A55FCE9F94}" type="presOf" srcId="{37CE54E8-D2BF-4D6E-B02F-638A9C0405A9}" destId="{63644EB3-B06C-4C27-A36D-466E53B5D1D9}" srcOrd="0" destOrd="0" presId="urn:microsoft.com/office/officeart/2005/8/layout/hProcess11"/>
    <dgm:cxn modelId="{69D45E15-9495-4999-B8EE-906988379FFA}" srcId="{FC527E06-30E3-4674-BDC2-6991D81AB01B}" destId="{37CE54E8-D2BF-4D6E-B02F-638A9C0405A9}" srcOrd="1" destOrd="0" parTransId="{855649B6-3EA4-45C6-8219-EA6750E5F1A8}" sibTransId="{71C3725A-335A-48A7-98A6-D998D746D756}"/>
    <dgm:cxn modelId="{75D10783-D39F-4F07-AC21-8795320904F3}" srcId="{FC527E06-30E3-4674-BDC2-6991D81AB01B}" destId="{9F3A7951-85B0-446A-BB02-AA7B7E0BB632}" srcOrd="2" destOrd="0" parTransId="{1B2566A4-375A-46EC-94DA-4AB5E92571B4}" sibTransId="{48B6B197-756A-4D64-8A4F-37AB2DDBF988}"/>
    <dgm:cxn modelId="{48FBD4C2-BF58-4080-92B4-D94385AEDA37}" type="presOf" srcId="{9E4DF2FD-C831-49C2-88DF-77268D062B14}" destId="{AA191D0A-7607-4A4C-A390-4FBE90A75FD2}" srcOrd="0" destOrd="0" presId="urn:microsoft.com/office/officeart/2005/8/layout/hProcess11"/>
    <dgm:cxn modelId="{490A0FDC-DDFF-40BF-A286-74C57C399E42}" type="presOf" srcId="{D89BABDA-F32C-48A3-8BC8-9A58205853AA}" destId="{37A48E5E-C811-4D9D-B5F3-5050DE275836}" srcOrd="0" destOrd="0" presId="urn:microsoft.com/office/officeart/2005/8/layout/hProcess11"/>
    <dgm:cxn modelId="{1DBCD36C-402D-48EB-94B3-735101E7F1C3}" type="presOf" srcId="{FF8C8C27-C80E-4D14-9DB3-2F1A474DECC0}" destId="{02D0BC1A-7EEC-4AB2-A100-96A87106320E}" srcOrd="0" destOrd="0" presId="urn:microsoft.com/office/officeart/2005/8/layout/hProcess11"/>
    <dgm:cxn modelId="{BD51451C-4CEE-40A9-AB79-9B686BA893DB}" srcId="{FC527E06-30E3-4674-BDC2-6991D81AB01B}" destId="{FF8C8C27-C80E-4D14-9DB3-2F1A474DECC0}" srcOrd="4" destOrd="0" parTransId="{C5998A76-E5A5-448C-8491-82E652114EB7}" sibTransId="{F8CB4522-A4B3-442E-BA24-5FDBC4619327}"/>
    <dgm:cxn modelId="{308B6773-E7AE-4E97-81D0-0E136FAEA504}" srcId="{FC527E06-30E3-4674-BDC2-6991D81AB01B}" destId="{D89BABDA-F32C-48A3-8BC8-9A58205853AA}" srcOrd="0" destOrd="0" parTransId="{C463362D-3D1F-4F97-BDCA-D5BB8BA597F8}" sibTransId="{0492FE99-22EB-439D-B20C-AD0C0D250305}"/>
    <dgm:cxn modelId="{8F169717-CA9C-4DE8-876B-A6A7FED3EB69}" srcId="{FC527E06-30E3-4674-BDC2-6991D81AB01B}" destId="{9E4DF2FD-C831-49C2-88DF-77268D062B14}" srcOrd="3" destOrd="0" parTransId="{E56BAE93-04E5-446C-BB90-33548BC55805}" sibTransId="{1DB17698-4BC8-4D52-957B-13CD73A5B090}"/>
    <dgm:cxn modelId="{DF3BC154-9E4D-4E00-B604-F51D14DB90A0}" type="presParOf" srcId="{053088E3-3524-48A9-B658-CEA96DE6AF9F}" destId="{130AB9FD-D14F-492A-975D-63F2FC6C81E2}" srcOrd="0" destOrd="0" presId="urn:microsoft.com/office/officeart/2005/8/layout/hProcess11"/>
    <dgm:cxn modelId="{14FE4B67-95F5-46A4-8650-79EE29E9917F}" type="presParOf" srcId="{053088E3-3524-48A9-B658-CEA96DE6AF9F}" destId="{0CFB3DF9-49FA-480B-A222-2ABA46CC9184}" srcOrd="1" destOrd="0" presId="urn:microsoft.com/office/officeart/2005/8/layout/hProcess11"/>
    <dgm:cxn modelId="{3BB498CF-E1C2-4347-B62D-81B65B7E5657}" type="presParOf" srcId="{0CFB3DF9-49FA-480B-A222-2ABA46CC9184}" destId="{EC078FD3-C6A6-4170-8D68-CE798305F457}" srcOrd="0" destOrd="0" presId="urn:microsoft.com/office/officeart/2005/8/layout/hProcess11"/>
    <dgm:cxn modelId="{5FE119C1-5F04-442B-9930-4B2126020361}" type="presParOf" srcId="{EC078FD3-C6A6-4170-8D68-CE798305F457}" destId="{37A48E5E-C811-4D9D-B5F3-5050DE275836}" srcOrd="0" destOrd="0" presId="urn:microsoft.com/office/officeart/2005/8/layout/hProcess11"/>
    <dgm:cxn modelId="{55476493-C4C9-4F76-85BB-EC9BC39245ED}" type="presParOf" srcId="{EC078FD3-C6A6-4170-8D68-CE798305F457}" destId="{7EEDC414-B2D0-4062-9CF7-EAB1036A8BB6}" srcOrd="1" destOrd="0" presId="urn:microsoft.com/office/officeart/2005/8/layout/hProcess11"/>
    <dgm:cxn modelId="{869E09CC-2811-4C05-BD4C-CDA7F9C632B6}" type="presParOf" srcId="{EC078FD3-C6A6-4170-8D68-CE798305F457}" destId="{D22775CA-ADE8-4CC7-9847-39682BADA223}" srcOrd="2" destOrd="0" presId="urn:microsoft.com/office/officeart/2005/8/layout/hProcess11"/>
    <dgm:cxn modelId="{51577F53-A869-4299-A147-8912F93F263A}" type="presParOf" srcId="{0CFB3DF9-49FA-480B-A222-2ABA46CC9184}" destId="{349AED58-F4EB-4A4F-844E-4866CDD2F68A}" srcOrd="1" destOrd="0" presId="urn:microsoft.com/office/officeart/2005/8/layout/hProcess11"/>
    <dgm:cxn modelId="{4C84E872-5079-485E-BE52-FB24E9FE6828}" type="presParOf" srcId="{0CFB3DF9-49FA-480B-A222-2ABA46CC9184}" destId="{6A3A3565-EB97-4B4B-9F17-C2371FF5ABE0}" srcOrd="2" destOrd="0" presId="urn:microsoft.com/office/officeart/2005/8/layout/hProcess11"/>
    <dgm:cxn modelId="{C292F7DF-0D35-4205-810B-A152A0331D87}" type="presParOf" srcId="{6A3A3565-EB97-4B4B-9F17-C2371FF5ABE0}" destId="{63644EB3-B06C-4C27-A36D-466E53B5D1D9}" srcOrd="0" destOrd="0" presId="urn:microsoft.com/office/officeart/2005/8/layout/hProcess11"/>
    <dgm:cxn modelId="{E8C3FAA2-EFEA-48D7-AFD7-38323008965D}" type="presParOf" srcId="{6A3A3565-EB97-4B4B-9F17-C2371FF5ABE0}" destId="{A6940CC6-1AD0-4506-B2FC-07713DD53186}" srcOrd="1" destOrd="0" presId="urn:microsoft.com/office/officeart/2005/8/layout/hProcess11"/>
    <dgm:cxn modelId="{BFD7B736-E892-4F01-94DF-AD98CC4F5BDB}" type="presParOf" srcId="{6A3A3565-EB97-4B4B-9F17-C2371FF5ABE0}" destId="{9F00597F-1581-40F9-A873-08DB245210F9}" srcOrd="2" destOrd="0" presId="urn:microsoft.com/office/officeart/2005/8/layout/hProcess11"/>
    <dgm:cxn modelId="{66B20A3A-A3AD-4A9A-9210-E600529A5591}" type="presParOf" srcId="{0CFB3DF9-49FA-480B-A222-2ABA46CC9184}" destId="{5740FDA8-FEFA-40D7-96B9-8C04B15C18EC}" srcOrd="3" destOrd="0" presId="urn:microsoft.com/office/officeart/2005/8/layout/hProcess11"/>
    <dgm:cxn modelId="{A9FAE5FF-BA04-4936-8EC4-75D592492894}" type="presParOf" srcId="{0CFB3DF9-49FA-480B-A222-2ABA46CC9184}" destId="{2EEE61C9-B9EB-4DD6-B76F-AB82A9D27FB9}" srcOrd="4" destOrd="0" presId="urn:microsoft.com/office/officeart/2005/8/layout/hProcess11"/>
    <dgm:cxn modelId="{396DDC0B-BAA1-4603-A049-9F847DFDF60A}" type="presParOf" srcId="{2EEE61C9-B9EB-4DD6-B76F-AB82A9D27FB9}" destId="{2851EFE4-0DDC-4AB2-B519-530ACFF03A0D}" srcOrd="0" destOrd="0" presId="urn:microsoft.com/office/officeart/2005/8/layout/hProcess11"/>
    <dgm:cxn modelId="{821ECB5B-F1A6-469F-A206-9B0F6F360366}" type="presParOf" srcId="{2EEE61C9-B9EB-4DD6-B76F-AB82A9D27FB9}" destId="{D9F30CFF-BA35-4193-96CE-B8274F9CBDD4}" srcOrd="1" destOrd="0" presId="urn:microsoft.com/office/officeart/2005/8/layout/hProcess11"/>
    <dgm:cxn modelId="{F5CA0EAD-5A27-4261-8A60-7EDEC13B4738}" type="presParOf" srcId="{2EEE61C9-B9EB-4DD6-B76F-AB82A9D27FB9}" destId="{23520849-2F45-4BEF-9467-1AA6017EBC0C}" srcOrd="2" destOrd="0" presId="urn:microsoft.com/office/officeart/2005/8/layout/hProcess11"/>
    <dgm:cxn modelId="{DC963592-33CC-4E4A-95C8-AC75DC2721D7}" type="presParOf" srcId="{0CFB3DF9-49FA-480B-A222-2ABA46CC9184}" destId="{43385C74-C235-4438-A82D-BCF4A2E4FD2C}" srcOrd="5" destOrd="0" presId="urn:microsoft.com/office/officeart/2005/8/layout/hProcess11"/>
    <dgm:cxn modelId="{544678D1-E9A0-4182-8EB0-3C80C37F8146}" type="presParOf" srcId="{0CFB3DF9-49FA-480B-A222-2ABA46CC9184}" destId="{2FB26118-3537-4B85-BFB5-11A1423D57C2}" srcOrd="6" destOrd="0" presId="urn:microsoft.com/office/officeart/2005/8/layout/hProcess11"/>
    <dgm:cxn modelId="{8BEAEECE-CD93-4889-AAFF-6842C36EBC9A}" type="presParOf" srcId="{2FB26118-3537-4B85-BFB5-11A1423D57C2}" destId="{AA191D0A-7607-4A4C-A390-4FBE90A75FD2}" srcOrd="0" destOrd="0" presId="urn:microsoft.com/office/officeart/2005/8/layout/hProcess11"/>
    <dgm:cxn modelId="{D356A41C-4C8B-428F-B80E-71959C2152EF}" type="presParOf" srcId="{2FB26118-3537-4B85-BFB5-11A1423D57C2}" destId="{F62992B6-FB92-4214-A2E9-4AFA2C8676E8}" srcOrd="1" destOrd="0" presId="urn:microsoft.com/office/officeart/2005/8/layout/hProcess11"/>
    <dgm:cxn modelId="{333F6889-9FE0-4E28-80A0-D2981BEB5418}" type="presParOf" srcId="{2FB26118-3537-4B85-BFB5-11A1423D57C2}" destId="{97532406-9EE2-4A6D-A79B-4AE2CFFB170C}" srcOrd="2" destOrd="0" presId="urn:microsoft.com/office/officeart/2005/8/layout/hProcess11"/>
    <dgm:cxn modelId="{A2683F7F-7287-457B-8BFF-2306CC7406AA}" type="presParOf" srcId="{0CFB3DF9-49FA-480B-A222-2ABA46CC9184}" destId="{9D2AA81F-6ECC-4E1D-A29E-8A5FFF9D7E68}" srcOrd="7" destOrd="0" presId="urn:microsoft.com/office/officeart/2005/8/layout/hProcess11"/>
    <dgm:cxn modelId="{A2CE253E-ED67-4F4C-A1AD-8EB7F47CA190}" type="presParOf" srcId="{0CFB3DF9-49FA-480B-A222-2ABA46CC9184}" destId="{1A1186A5-20DF-488E-BD07-004441449337}" srcOrd="8" destOrd="0" presId="urn:microsoft.com/office/officeart/2005/8/layout/hProcess11"/>
    <dgm:cxn modelId="{978CF4B7-1BAC-4BAC-BD68-51489BAD79AD}" type="presParOf" srcId="{1A1186A5-20DF-488E-BD07-004441449337}" destId="{02D0BC1A-7EEC-4AB2-A100-96A87106320E}" srcOrd="0" destOrd="0" presId="urn:microsoft.com/office/officeart/2005/8/layout/hProcess11"/>
    <dgm:cxn modelId="{928E76DA-05E1-44FA-B8C0-F9685365518F}" type="presParOf" srcId="{1A1186A5-20DF-488E-BD07-004441449337}" destId="{23EA3BF0-BEDF-4637-B7D8-A47831406EB5}" srcOrd="1" destOrd="0" presId="urn:microsoft.com/office/officeart/2005/8/layout/hProcess11"/>
    <dgm:cxn modelId="{5D17E7B6-E187-4D6D-9203-BBBA2485E0B4}" type="presParOf" srcId="{1A1186A5-20DF-488E-BD07-004441449337}" destId="{5923341B-111F-428D-8907-B4F1B6940FB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74B51E-7FE8-4958-A20D-6965D9544E9F}" type="doc">
      <dgm:prSet loTypeId="urn:microsoft.com/office/officeart/2008/layout/VerticalCurvedList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7E89BA2D-2EC5-4C08-BA84-5405A566A84B}">
      <dgm:prSet phldrT="[Texto]"/>
      <dgm:spPr/>
      <dgm:t>
        <a:bodyPr/>
        <a:lstStyle/>
        <a:p>
          <a:r>
            <a:rPr lang="pt-BR" dirty="0" smtClean="0"/>
            <a:t>Desabilitar Unit </a:t>
          </a:r>
          <a:r>
            <a:rPr lang="pt-BR" dirty="0" err="1" smtClean="0"/>
            <a:t>Commitment</a:t>
          </a:r>
          <a:endParaRPr lang="pt-BR" dirty="0"/>
        </a:p>
      </dgm:t>
    </dgm:pt>
    <dgm:pt modelId="{715B575D-147C-47F3-984C-D4D5CE9606D2}" type="parTrans" cxnId="{6C564A24-73A5-4548-BB72-AAF2B13772EE}">
      <dgm:prSet/>
      <dgm:spPr/>
      <dgm:t>
        <a:bodyPr/>
        <a:lstStyle/>
        <a:p>
          <a:endParaRPr lang="pt-BR"/>
        </a:p>
      </dgm:t>
    </dgm:pt>
    <dgm:pt modelId="{5F1033E6-EFA5-4354-8942-D834AE4677B4}" type="sibTrans" cxnId="{6C564A24-73A5-4548-BB72-AAF2B13772EE}">
      <dgm:prSet/>
      <dgm:spPr/>
      <dgm:t>
        <a:bodyPr/>
        <a:lstStyle/>
        <a:p>
          <a:endParaRPr lang="pt-BR"/>
        </a:p>
      </dgm:t>
    </dgm:pt>
    <dgm:pt modelId="{B9F604F7-6DBB-48F4-8511-E92537F23F73}">
      <dgm:prSet phldrT="[Texto]"/>
      <dgm:spPr/>
      <dgm:t>
        <a:bodyPr/>
        <a:lstStyle/>
        <a:p>
          <a:r>
            <a:rPr lang="pt-BR" dirty="0" smtClean="0"/>
            <a:t>PLD será o PLD do dia anterior (D-1), no caso de D e D-1 serem dias úteis</a:t>
          </a:r>
          <a:endParaRPr lang="pt-BR" dirty="0"/>
        </a:p>
      </dgm:t>
    </dgm:pt>
    <dgm:pt modelId="{51A42FEE-24EE-4D03-B1B0-3B0F1832929F}" type="parTrans" cxnId="{D4B8E8CD-B319-4962-9E5E-AFCEFF7EBCFD}">
      <dgm:prSet/>
      <dgm:spPr/>
      <dgm:t>
        <a:bodyPr/>
        <a:lstStyle/>
        <a:p>
          <a:endParaRPr lang="pt-BR"/>
        </a:p>
      </dgm:t>
    </dgm:pt>
    <dgm:pt modelId="{F84A62B7-30F5-4CD8-8BE4-ECFFC3CB0A7B}" type="sibTrans" cxnId="{D4B8E8CD-B319-4962-9E5E-AFCEFF7EBCFD}">
      <dgm:prSet/>
      <dgm:spPr/>
      <dgm:t>
        <a:bodyPr/>
        <a:lstStyle/>
        <a:p>
          <a:endParaRPr lang="pt-BR"/>
        </a:p>
      </dgm:t>
    </dgm:pt>
    <dgm:pt modelId="{F862DCDA-9667-4502-AC23-82CD0E2C67D6}">
      <dgm:prSet phldrT="[Texto]"/>
      <dgm:spPr/>
      <dgm:t>
        <a:bodyPr/>
        <a:lstStyle/>
        <a:p>
          <a:r>
            <a:rPr lang="pt-BR" dirty="0" smtClean="0"/>
            <a:t>PLD será o CMO médio horário de cada </a:t>
          </a:r>
          <a:r>
            <a:rPr lang="pt-BR" dirty="0" err="1" smtClean="0"/>
            <a:t>submercado</a:t>
          </a:r>
          <a:r>
            <a:rPr lang="pt-BR" dirty="0" smtClean="0"/>
            <a:t>, desde que o CMO do DESSEM do ONS tenha sido publicado</a:t>
          </a:r>
        </a:p>
      </dgm:t>
    </dgm:pt>
    <dgm:pt modelId="{2DB8A00F-A925-4E8A-849B-30780E218588}" type="parTrans" cxnId="{00BA7C54-EFF6-4BEE-884D-B78215C5B0A7}">
      <dgm:prSet/>
      <dgm:spPr/>
      <dgm:t>
        <a:bodyPr/>
        <a:lstStyle/>
        <a:p>
          <a:endParaRPr lang="pt-BR"/>
        </a:p>
      </dgm:t>
    </dgm:pt>
    <dgm:pt modelId="{EC03EFAF-FDC0-43B0-B06A-F413C88AF3BD}" type="sibTrans" cxnId="{00BA7C54-EFF6-4BEE-884D-B78215C5B0A7}">
      <dgm:prSet/>
      <dgm:spPr/>
      <dgm:t>
        <a:bodyPr/>
        <a:lstStyle/>
        <a:p>
          <a:endParaRPr lang="pt-BR"/>
        </a:p>
      </dgm:t>
    </dgm:pt>
    <dgm:pt modelId="{9E8CD3D9-2425-41A5-B734-C3DD3FFC0960}">
      <dgm:prSet phldrT="[Texto]"/>
      <dgm:spPr/>
      <dgm:t>
        <a:bodyPr/>
        <a:lstStyle/>
        <a:p>
          <a:r>
            <a:rPr lang="pt-BR" dirty="0" smtClean="0"/>
            <a:t>PLD será o resultado do DECOMP da CCEE da semana operativa a qual o dia pertence</a:t>
          </a:r>
        </a:p>
      </dgm:t>
    </dgm:pt>
    <dgm:pt modelId="{0E9D9A35-1170-460E-A7BF-A47A1A999F90}" type="parTrans" cxnId="{7E16373E-214E-4853-A999-46BC857E1D44}">
      <dgm:prSet/>
      <dgm:spPr/>
      <dgm:t>
        <a:bodyPr/>
        <a:lstStyle/>
        <a:p>
          <a:endParaRPr lang="pt-BR"/>
        </a:p>
      </dgm:t>
    </dgm:pt>
    <dgm:pt modelId="{DAB915C3-F2AE-4CD8-94E2-73711D3A9D7E}" type="sibTrans" cxnId="{7E16373E-214E-4853-A999-46BC857E1D44}">
      <dgm:prSet/>
      <dgm:spPr/>
      <dgm:t>
        <a:bodyPr/>
        <a:lstStyle/>
        <a:p>
          <a:endParaRPr lang="pt-BR"/>
        </a:p>
      </dgm:t>
    </dgm:pt>
    <dgm:pt modelId="{10B3BE61-8807-4E19-B137-73774F0BB098}">
      <dgm:prSet phldrT="[Texto]"/>
      <dgm:spPr/>
      <dgm:t>
        <a:bodyPr/>
        <a:lstStyle/>
        <a:p>
          <a:r>
            <a:rPr lang="pt-BR" dirty="0" smtClean="0"/>
            <a:t>PLD será o CMO do DECOMP do PMO, ou sua revisão da semana operativa a qual o dia pertence</a:t>
          </a:r>
        </a:p>
      </dgm:t>
    </dgm:pt>
    <dgm:pt modelId="{5393224F-EFFA-4C09-B2A2-236FC5D8B5AC}" type="parTrans" cxnId="{F788985C-3553-46F7-9367-058EB56FEFF8}">
      <dgm:prSet/>
      <dgm:spPr/>
      <dgm:t>
        <a:bodyPr/>
        <a:lstStyle/>
        <a:p>
          <a:endParaRPr lang="pt-BR"/>
        </a:p>
      </dgm:t>
    </dgm:pt>
    <dgm:pt modelId="{0ACE51B7-9A4E-4E17-975D-8A8B95A3E040}" type="sibTrans" cxnId="{F788985C-3553-46F7-9367-058EB56FEFF8}">
      <dgm:prSet/>
      <dgm:spPr/>
      <dgm:t>
        <a:bodyPr/>
        <a:lstStyle/>
        <a:p>
          <a:endParaRPr lang="pt-BR"/>
        </a:p>
      </dgm:t>
    </dgm:pt>
    <dgm:pt modelId="{721ABADC-694C-4904-9B0C-97F9EFE0651F}">
      <dgm:prSet phldrT="[Texto]"/>
      <dgm:spPr/>
      <dgm:t>
        <a:bodyPr/>
        <a:lstStyle/>
        <a:p>
          <a:r>
            <a:rPr lang="pt-BR" dirty="0" smtClean="0"/>
            <a:t>PLD será o resultado do 2º estágio do DECOMP da CCEE, desde que o dia D for referente ao 2º estágio do DECOMP divulgado na semana operativa imediatamente anterior</a:t>
          </a:r>
        </a:p>
      </dgm:t>
    </dgm:pt>
    <dgm:pt modelId="{39098F12-F37C-4D46-9F08-0290A2F7C0C3}" type="parTrans" cxnId="{9C7BE1F3-1C8C-4A2C-8FEA-7A790E177014}">
      <dgm:prSet/>
      <dgm:spPr/>
      <dgm:t>
        <a:bodyPr/>
        <a:lstStyle/>
        <a:p>
          <a:endParaRPr lang="pt-BR"/>
        </a:p>
      </dgm:t>
    </dgm:pt>
    <dgm:pt modelId="{8461271A-529F-44AD-8BC1-0F9D38DE8DBA}" type="sibTrans" cxnId="{9C7BE1F3-1C8C-4A2C-8FEA-7A790E177014}">
      <dgm:prSet/>
      <dgm:spPr/>
      <dgm:t>
        <a:bodyPr/>
        <a:lstStyle/>
        <a:p>
          <a:endParaRPr lang="pt-BR"/>
        </a:p>
      </dgm:t>
    </dgm:pt>
    <dgm:pt modelId="{3D777DF9-E23E-4F64-981F-4B19931651C0}" type="pres">
      <dgm:prSet presAssocID="{6D74B51E-7FE8-4958-A20D-6965D9544E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C25F9498-F54D-4ED4-8BB6-6A7606628FDA}" type="pres">
      <dgm:prSet presAssocID="{6D74B51E-7FE8-4958-A20D-6965D9544E9F}" presName="Name1" presStyleCnt="0"/>
      <dgm:spPr/>
      <dgm:t>
        <a:bodyPr/>
        <a:lstStyle/>
        <a:p>
          <a:endParaRPr lang="pt-BR"/>
        </a:p>
      </dgm:t>
    </dgm:pt>
    <dgm:pt modelId="{4EFB7EEE-4EB9-4A93-A7FD-A4001C990B45}" type="pres">
      <dgm:prSet presAssocID="{6D74B51E-7FE8-4958-A20D-6965D9544E9F}" presName="cycle" presStyleCnt="0"/>
      <dgm:spPr/>
      <dgm:t>
        <a:bodyPr/>
        <a:lstStyle/>
        <a:p>
          <a:endParaRPr lang="pt-BR"/>
        </a:p>
      </dgm:t>
    </dgm:pt>
    <dgm:pt modelId="{81E9B75E-90DD-4714-97D5-9A8DD6F8C407}" type="pres">
      <dgm:prSet presAssocID="{6D74B51E-7FE8-4958-A20D-6965D9544E9F}" presName="srcNode" presStyleLbl="node1" presStyleIdx="0" presStyleCnt="6"/>
      <dgm:spPr/>
      <dgm:t>
        <a:bodyPr/>
        <a:lstStyle/>
        <a:p>
          <a:endParaRPr lang="pt-BR"/>
        </a:p>
      </dgm:t>
    </dgm:pt>
    <dgm:pt modelId="{41730E2D-23A9-4602-AD54-CE5FB87CBA49}" type="pres">
      <dgm:prSet presAssocID="{6D74B51E-7FE8-4958-A20D-6965D9544E9F}" presName="conn" presStyleLbl="parChTrans1D2" presStyleIdx="0" presStyleCnt="1"/>
      <dgm:spPr/>
      <dgm:t>
        <a:bodyPr/>
        <a:lstStyle/>
        <a:p>
          <a:endParaRPr lang="pt-BR"/>
        </a:p>
      </dgm:t>
    </dgm:pt>
    <dgm:pt modelId="{92943C84-5059-4472-8876-B6BB968F8CDE}" type="pres">
      <dgm:prSet presAssocID="{6D74B51E-7FE8-4958-A20D-6965D9544E9F}" presName="extraNode" presStyleLbl="node1" presStyleIdx="0" presStyleCnt="6"/>
      <dgm:spPr/>
      <dgm:t>
        <a:bodyPr/>
        <a:lstStyle/>
        <a:p>
          <a:endParaRPr lang="pt-BR"/>
        </a:p>
      </dgm:t>
    </dgm:pt>
    <dgm:pt modelId="{D8657383-BC16-4702-85DD-3AF7A985716B}" type="pres">
      <dgm:prSet presAssocID="{6D74B51E-7FE8-4958-A20D-6965D9544E9F}" presName="dstNode" presStyleLbl="node1" presStyleIdx="0" presStyleCnt="6"/>
      <dgm:spPr/>
      <dgm:t>
        <a:bodyPr/>
        <a:lstStyle/>
        <a:p>
          <a:endParaRPr lang="pt-BR"/>
        </a:p>
      </dgm:t>
    </dgm:pt>
    <dgm:pt modelId="{192D1718-01FD-4D99-BF3B-1C19D18EDC3A}" type="pres">
      <dgm:prSet presAssocID="{7E89BA2D-2EC5-4C08-BA84-5405A566A84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1A5155-BCF9-4EDE-9B58-1EBDE049CA87}" type="pres">
      <dgm:prSet presAssocID="{7E89BA2D-2EC5-4C08-BA84-5405A566A84B}" presName="accent_1" presStyleCnt="0"/>
      <dgm:spPr/>
      <dgm:t>
        <a:bodyPr/>
        <a:lstStyle/>
        <a:p>
          <a:endParaRPr lang="pt-BR"/>
        </a:p>
      </dgm:t>
    </dgm:pt>
    <dgm:pt modelId="{5D69FA12-9C8E-419A-9EC4-D95A30F8A4B2}" type="pres">
      <dgm:prSet presAssocID="{7E89BA2D-2EC5-4C08-BA84-5405A566A84B}" presName="accentRepeatNode" presStyleLbl="solidFgAcc1" presStyleIdx="0" presStyleCnt="6"/>
      <dgm:spPr/>
      <dgm:t>
        <a:bodyPr/>
        <a:lstStyle/>
        <a:p>
          <a:endParaRPr lang="pt-BR"/>
        </a:p>
      </dgm:t>
    </dgm:pt>
    <dgm:pt modelId="{30F67A36-7D13-4394-BF3A-CDE7E812E679}" type="pres">
      <dgm:prSet presAssocID="{B9F604F7-6DBB-48F4-8511-E92537F23F7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669606-AB85-4C64-B9AE-DDDD95B316A8}" type="pres">
      <dgm:prSet presAssocID="{B9F604F7-6DBB-48F4-8511-E92537F23F73}" presName="accent_2" presStyleCnt="0"/>
      <dgm:spPr/>
      <dgm:t>
        <a:bodyPr/>
        <a:lstStyle/>
        <a:p>
          <a:endParaRPr lang="pt-BR"/>
        </a:p>
      </dgm:t>
    </dgm:pt>
    <dgm:pt modelId="{0EDD3C00-5BBE-4B7A-94FA-90A268C2A6EE}" type="pres">
      <dgm:prSet presAssocID="{B9F604F7-6DBB-48F4-8511-E92537F23F73}" presName="accentRepeatNode" presStyleLbl="solidFgAcc1" presStyleIdx="1" presStyleCnt="6"/>
      <dgm:spPr/>
      <dgm:t>
        <a:bodyPr/>
        <a:lstStyle/>
        <a:p>
          <a:endParaRPr lang="pt-BR"/>
        </a:p>
      </dgm:t>
    </dgm:pt>
    <dgm:pt modelId="{115D630E-740A-4125-B0F8-2297223D30A0}" type="pres">
      <dgm:prSet presAssocID="{F862DCDA-9667-4502-AC23-82CD0E2C67D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4BEE19-6375-4F04-9F98-7672A2ED04C4}" type="pres">
      <dgm:prSet presAssocID="{F862DCDA-9667-4502-AC23-82CD0E2C67D6}" presName="accent_3" presStyleCnt="0"/>
      <dgm:spPr/>
      <dgm:t>
        <a:bodyPr/>
        <a:lstStyle/>
        <a:p>
          <a:endParaRPr lang="pt-BR"/>
        </a:p>
      </dgm:t>
    </dgm:pt>
    <dgm:pt modelId="{83AE8920-53E4-4C48-BA0A-C582761CC2FF}" type="pres">
      <dgm:prSet presAssocID="{F862DCDA-9667-4502-AC23-82CD0E2C67D6}" presName="accentRepeatNode" presStyleLbl="solidFgAcc1" presStyleIdx="2" presStyleCnt="6"/>
      <dgm:spPr/>
      <dgm:t>
        <a:bodyPr/>
        <a:lstStyle/>
        <a:p>
          <a:endParaRPr lang="pt-BR"/>
        </a:p>
      </dgm:t>
    </dgm:pt>
    <dgm:pt modelId="{9076FBAC-6A64-446D-A71F-A42F293778B7}" type="pres">
      <dgm:prSet presAssocID="{9E8CD3D9-2425-41A5-B734-C3DD3FFC096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10C0E5-C7B5-46F1-A1C6-2DE32A92AB3B}" type="pres">
      <dgm:prSet presAssocID="{9E8CD3D9-2425-41A5-B734-C3DD3FFC0960}" presName="accent_4" presStyleCnt="0"/>
      <dgm:spPr/>
      <dgm:t>
        <a:bodyPr/>
        <a:lstStyle/>
        <a:p>
          <a:endParaRPr lang="pt-BR"/>
        </a:p>
      </dgm:t>
    </dgm:pt>
    <dgm:pt modelId="{03ABD7BB-5E58-4254-8C4F-D685AF37E841}" type="pres">
      <dgm:prSet presAssocID="{9E8CD3D9-2425-41A5-B734-C3DD3FFC0960}" presName="accentRepeatNode" presStyleLbl="solidFgAcc1" presStyleIdx="3" presStyleCnt="6"/>
      <dgm:spPr/>
      <dgm:t>
        <a:bodyPr/>
        <a:lstStyle/>
        <a:p>
          <a:endParaRPr lang="pt-BR"/>
        </a:p>
      </dgm:t>
    </dgm:pt>
    <dgm:pt modelId="{0813CF0D-1884-4099-9406-34DA98848CAC}" type="pres">
      <dgm:prSet presAssocID="{10B3BE61-8807-4E19-B137-73774F0BB09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431814-6899-4B47-B8DA-996DA6F87261}" type="pres">
      <dgm:prSet presAssocID="{10B3BE61-8807-4E19-B137-73774F0BB098}" presName="accent_5" presStyleCnt="0"/>
      <dgm:spPr/>
      <dgm:t>
        <a:bodyPr/>
        <a:lstStyle/>
        <a:p>
          <a:endParaRPr lang="pt-BR"/>
        </a:p>
      </dgm:t>
    </dgm:pt>
    <dgm:pt modelId="{7FD503A9-58F9-4BAF-9078-85BEA252FB11}" type="pres">
      <dgm:prSet presAssocID="{10B3BE61-8807-4E19-B137-73774F0BB098}" presName="accentRepeatNode" presStyleLbl="solidFgAcc1" presStyleIdx="4" presStyleCnt="6"/>
      <dgm:spPr/>
      <dgm:t>
        <a:bodyPr/>
        <a:lstStyle/>
        <a:p>
          <a:endParaRPr lang="pt-BR"/>
        </a:p>
      </dgm:t>
    </dgm:pt>
    <dgm:pt modelId="{4637957A-5E29-4709-9E2A-2408F284B2C2}" type="pres">
      <dgm:prSet presAssocID="{721ABADC-694C-4904-9B0C-97F9EFE0651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35399D-ED30-4561-A4E0-266503C55A3C}" type="pres">
      <dgm:prSet presAssocID="{721ABADC-694C-4904-9B0C-97F9EFE0651F}" presName="accent_6" presStyleCnt="0"/>
      <dgm:spPr/>
      <dgm:t>
        <a:bodyPr/>
        <a:lstStyle/>
        <a:p>
          <a:endParaRPr lang="pt-BR"/>
        </a:p>
      </dgm:t>
    </dgm:pt>
    <dgm:pt modelId="{697ACFDA-16AE-4AB5-BF26-583946DCDDAB}" type="pres">
      <dgm:prSet presAssocID="{721ABADC-694C-4904-9B0C-97F9EFE0651F}" presName="accentRepeatNode" presStyleLbl="solidFgAcc1" presStyleIdx="5" presStyleCnt="6"/>
      <dgm:spPr/>
      <dgm:t>
        <a:bodyPr/>
        <a:lstStyle/>
        <a:p>
          <a:endParaRPr lang="pt-BR"/>
        </a:p>
      </dgm:t>
    </dgm:pt>
  </dgm:ptLst>
  <dgm:cxnLst>
    <dgm:cxn modelId="{AA46EC0E-14AE-47A8-856F-8D7E327A93BC}" type="presOf" srcId="{7E89BA2D-2EC5-4C08-BA84-5405A566A84B}" destId="{192D1718-01FD-4D99-BF3B-1C19D18EDC3A}" srcOrd="0" destOrd="0" presId="urn:microsoft.com/office/officeart/2008/layout/VerticalCurvedList"/>
    <dgm:cxn modelId="{6C564A24-73A5-4548-BB72-AAF2B13772EE}" srcId="{6D74B51E-7FE8-4958-A20D-6965D9544E9F}" destId="{7E89BA2D-2EC5-4C08-BA84-5405A566A84B}" srcOrd="0" destOrd="0" parTransId="{715B575D-147C-47F3-984C-D4D5CE9606D2}" sibTransId="{5F1033E6-EFA5-4354-8942-D834AE4677B4}"/>
    <dgm:cxn modelId="{1BB71CCA-3EE7-4940-9DC6-FEF13BBB5E72}" type="presOf" srcId="{5F1033E6-EFA5-4354-8942-D834AE4677B4}" destId="{41730E2D-23A9-4602-AD54-CE5FB87CBA49}" srcOrd="0" destOrd="0" presId="urn:microsoft.com/office/officeart/2008/layout/VerticalCurvedList"/>
    <dgm:cxn modelId="{2DB02F71-3E66-4BC9-BF9E-3E3E0ED781EE}" type="presOf" srcId="{F862DCDA-9667-4502-AC23-82CD0E2C67D6}" destId="{115D630E-740A-4125-B0F8-2297223D30A0}" srcOrd="0" destOrd="0" presId="urn:microsoft.com/office/officeart/2008/layout/VerticalCurvedList"/>
    <dgm:cxn modelId="{28DD196C-5DBF-4D12-B031-F96B3373A20B}" type="presOf" srcId="{9E8CD3D9-2425-41A5-B734-C3DD3FFC0960}" destId="{9076FBAC-6A64-446D-A71F-A42F293778B7}" srcOrd="0" destOrd="0" presId="urn:microsoft.com/office/officeart/2008/layout/VerticalCurvedList"/>
    <dgm:cxn modelId="{703F9134-FF74-4155-8FEC-B5EEF54D8363}" type="presOf" srcId="{721ABADC-694C-4904-9B0C-97F9EFE0651F}" destId="{4637957A-5E29-4709-9E2A-2408F284B2C2}" srcOrd="0" destOrd="0" presId="urn:microsoft.com/office/officeart/2008/layout/VerticalCurvedList"/>
    <dgm:cxn modelId="{00BA7C54-EFF6-4BEE-884D-B78215C5B0A7}" srcId="{6D74B51E-7FE8-4958-A20D-6965D9544E9F}" destId="{F862DCDA-9667-4502-AC23-82CD0E2C67D6}" srcOrd="2" destOrd="0" parTransId="{2DB8A00F-A925-4E8A-849B-30780E218588}" sibTransId="{EC03EFAF-FDC0-43B0-B06A-F413C88AF3BD}"/>
    <dgm:cxn modelId="{7E0E1AD0-749B-46EF-B06E-113D85465771}" type="presOf" srcId="{B9F604F7-6DBB-48F4-8511-E92537F23F73}" destId="{30F67A36-7D13-4394-BF3A-CDE7E812E679}" srcOrd="0" destOrd="0" presId="urn:microsoft.com/office/officeart/2008/layout/VerticalCurvedList"/>
    <dgm:cxn modelId="{7E16373E-214E-4853-A999-46BC857E1D44}" srcId="{6D74B51E-7FE8-4958-A20D-6965D9544E9F}" destId="{9E8CD3D9-2425-41A5-B734-C3DD3FFC0960}" srcOrd="3" destOrd="0" parTransId="{0E9D9A35-1170-460E-A7BF-A47A1A999F90}" sibTransId="{DAB915C3-F2AE-4CD8-94E2-73711D3A9D7E}"/>
    <dgm:cxn modelId="{9C7BE1F3-1C8C-4A2C-8FEA-7A790E177014}" srcId="{6D74B51E-7FE8-4958-A20D-6965D9544E9F}" destId="{721ABADC-694C-4904-9B0C-97F9EFE0651F}" srcOrd="5" destOrd="0" parTransId="{39098F12-F37C-4D46-9F08-0290A2F7C0C3}" sibTransId="{8461271A-529F-44AD-8BC1-0F9D38DE8DBA}"/>
    <dgm:cxn modelId="{D4B8E8CD-B319-4962-9E5E-AFCEFF7EBCFD}" srcId="{6D74B51E-7FE8-4958-A20D-6965D9544E9F}" destId="{B9F604F7-6DBB-48F4-8511-E92537F23F73}" srcOrd="1" destOrd="0" parTransId="{51A42FEE-24EE-4D03-B1B0-3B0F1832929F}" sibTransId="{F84A62B7-30F5-4CD8-8BE4-ECFFC3CB0A7B}"/>
    <dgm:cxn modelId="{1656F2D9-200A-4E05-A030-2F69D44A6EC6}" type="presOf" srcId="{10B3BE61-8807-4E19-B137-73774F0BB098}" destId="{0813CF0D-1884-4099-9406-34DA98848CAC}" srcOrd="0" destOrd="0" presId="urn:microsoft.com/office/officeart/2008/layout/VerticalCurvedList"/>
    <dgm:cxn modelId="{F83A48A3-3CED-4ECC-9EC3-FFEFEA99F51B}" type="presOf" srcId="{6D74B51E-7FE8-4958-A20D-6965D9544E9F}" destId="{3D777DF9-E23E-4F64-981F-4B19931651C0}" srcOrd="0" destOrd="0" presId="urn:microsoft.com/office/officeart/2008/layout/VerticalCurvedList"/>
    <dgm:cxn modelId="{F788985C-3553-46F7-9367-058EB56FEFF8}" srcId="{6D74B51E-7FE8-4958-A20D-6965D9544E9F}" destId="{10B3BE61-8807-4E19-B137-73774F0BB098}" srcOrd="4" destOrd="0" parTransId="{5393224F-EFFA-4C09-B2A2-236FC5D8B5AC}" sibTransId="{0ACE51B7-9A4E-4E17-975D-8A8B95A3E040}"/>
    <dgm:cxn modelId="{74A13C3B-02C3-430E-99A9-1616E4E232D9}" type="presParOf" srcId="{3D777DF9-E23E-4F64-981F-4B19931651C0}" destId="{C25F9498-F54D-4ED4-8BB6-6A7606628FDA}" srcOrd="0" destOrd="0" presId="urn:microsoft.com/office/officeart/2008/layout/VerticalCurvedList"/>
    <dgm:cxn modelId="{B24BFC9E-8037-45B1-88B8-4F30699ABE94}" type="presParOf" srcId="{C25F9498-F54D-4ED4-8BB6-6A7606628FDA}" destId="{4EFB7EEE-4EB9-4A93-A7FD-A4001C990B45}" srcOrd="0" destOrd="0" presId="urn:microsoft.com/office/officeart/2008/layout/VerticalCurvedList"/>
    <dgm:cxn modelId="{2039393E-7290-4AC8-9AE6-00F7E744B1AA}" type="presParOf" srcId="{4EFB7EEE-4EB9-4A93-A7FD-A4001C990B45}" destId="{81E9B75E-90DD-4714-97D5-9A8DD6F8C407}" srcOrd="0" destOrd="0" presId="urn:microsoft.com/office/officeart/2008/layout/VerticalCurvedList"/>
    <dgm:cxn modelId="{98ED73A0-D356-4308-9242-C3F2C81A5484}" type="presParOf" srcId="{4EFB7EEE-4EB9-4A93-A7FD-A4001C990B45}" destId="{41730E2D-23A9-4602-AD54-CE5FB87CBA49}" srcOrd="1" destOrd="0" presId="urn:microsoft.com/office/officeart/2008/layout/VerticalCurvedList"/>
    <dgm:cxn modelId="{E2BAF71F-64D6-43E4-B7C0-78C34C65DC63}" type="presParOf" srcId="{4EFB7EEE-4EB9-4A93-A7FD-A4001C990B45}" destId="{92943C84-5059-4472-8876-B6BB968F8CDE}" srcOrd="2" destOrd="0" presId="urn:microsoft.com/office/officeart/2008/layout/VerticalCurvedList"/>
    <dgm:cxn modelId="{62835A7F-8C85-4A9C-BAFB-E712B32ED444}" type="presParOf" srcId="{4EFB7EEE-4EB9-4A93-A7FD-A4001C990B45}" destId="{D8657383-BC16-4702-85DD-3AF7A985716B}" srcOrd="3" destOrd="0" presId="urn:microsoft.com/office/officeart/2008/layout/VerticalCurvedList"/>
    <dgm:cxn modelId="{882C5171-C285-4E1B-ABE3-7965BBC80316}" type="presParOf" srcId="{C25F9498-F54D-4ED4-8BB6-6A7606628FDA}" destId="{192D1718-01FD-4D99-BF3B-1C19D18EDC3A}" srcOrd="1" destOrd="0" presId="urn:microsoft.com/office/officeart/2008/layout/VerticalCurvedList"/>
    <dgm:cxn modelId="{BFFDF130-C921-4217-9A45-B99F31852D97}" type="presParOf" srcId="{C25F9498-F54D-4ED4-8BB6-6A7606628FDA}" destId="{7B1A5155-BCF9-4EDE-9B58-1EBDE049CA87}" srcOrd="2" destOrd="0" presId="urn:microsoft.com/office/officeart/2008/layout/VerticalCurvedList"/>
    <dgm:cxn modelId="{C6882CD7-BA10-454C-9A5C-79BD94419FAF}" type="presParOf" srcId="{7B1A5155-BCF9-4EDE-9B58-1EBDE049CA87}" destId="{5D69FA12-9C8E-419A-9EC4-D95A30F8A4B2}" srcOrd="0" destOrd="0" presId="urn:microsoft.com/office/officeart/2008/layout/VerticalCurvedList"/>
    <dgm:cxn modelId="{8567F704-100C-4C49-AC00-63AAD12C697C}" type="presParOf" srcId="{C25F9498-F54D-4ED4-8BB6-6A7606628FDA}" destId="{30F67A36-7D13-4394-BF3A-CDE7E812E679}" srcOrd="3" destOrd="0" presId="urn:microsoft.com/office/officeart/2008/layout/VerticalCurvedList"/>
    <dgm:cxn modelId="{6D014229-695B-4944-AA6B-5A6EAA430000}" type="presParOf" srcId="{C25F9498-F54D-4ED4-8BB6-6A7606628FDA}" destId="{E5669606-AB85-4C64-B9AE-DDDD95B316A8}" srcOrd="4" destOrd="0" presId="urn:microsoft.com/office/officeart/2008/layout/VerticalCurvedList"/>
    <dgm:cxn modelId="{6D61B439-84DE-430C-8F98-3CB389EF810C}" type="presParOf" srcId="{E5669606-AB85-4C64-B9AE-DDDD95B316A8}" destId="{0EDD3C00-5BBE-4B7A-94FA-90A268C2A6EE}" srcOrd="0" destOrd="0" presId="urn:microsoft.com/office/officeart/2008/layout/VerticalCurvedList"/>
    <dgm:cxn modelId="{1FA7E159-04BB-4900-8AD3-38D0634E56C8}" type="presParOf" srcId="{C25F9498-F54D-4ED4-8BB6-6A7606628FDA}" destId="{115D630E-740A-4125-B0F8-2297223D30A0}" srcOrd="5" destOrd="0" presId="urn:microsoft.com/office/officeart/2008/layout/VerticalCurvedList"/>
    <dgm:cxn modelId="{48F3B0A4-726A-47F2-91BC-EF30884C3A96}" type="presParOf" srcId="{C25F9498-F54D-4ED4-8BB6-6A7606628FDA}" destId="{514BEE19-6375-4F04-9F98-7672A2ED04C4}" srcOrd="6" destOrd="0" presId="urn:microsoft.com/office/officeart/2008/layout/VerticalCurvedList"/>
    <dgm:cxn modelId="{19CB0E8D-B6B6-4627-B1B7-0F7758114BEA}" type="presParOf" srcId="{514BEE19-6375-4F04-9F98-7672A2ED04C4}" destId="{83AE8920-53E4-4C48-BA0A-C582761CC2FF}" srcOrd="0" destOrd="0" presId="urn:microsoft.com/office/officeart/2008/layout/VerticalCurvedList"/>
    <dgm:cxn modelId="{FE6EA48C-E53C-4ECF-BAFB-9FE794BE0A2D}" type="presParOf" srcId="{C25F9498-F54D-4ED4-8BB6-6A7606628FDA}" destId="{9076FBAC-6A64-446D-A71F-A42F293778B7}" srcOrd="7" destOrd="0" presId="urn:microsoft.com/office/officeart/2008/layout/VerticalCurvedList"/>
    <dgm:cxn modelId="{5019D5EE-1390-4A07-B4B1-9C2B1923CF1B}" type="presParOf" srcId="{C25F9498-F54D-4ED4-8BB6-6A7606628FDA}" destId="{6610C0E5-C7B5-46F1-A1C6-2DE32A92AB3B}" srcOrd="8" destOrd="0" presId="urn:microsoft.com/office/officeart/2008/layout/VerticalCurvedList"/>
    <dgm:cxn modelId="{D7BC6D03-5196-43AA-A02D-D7C70833DD52}" type="presParOf" srcId="{6610C0E5-C7B5-46F1-A1C6-2DE32A92AB3B}" destId="{03ABD7BB-5E58-4254-8C4F-D685AF37E841}" srcOrd="0" destOrd="0" presId="urn:microsoft.com/office/officeart/2008/layout/VerticalCurvedList"/>
    <dgm:cxn modelId="{8AA78317-048C-4C15-97E6-DE252E53665F}" type="presParOf" srcId="{C25F9498-F54D-4ED4-8BB6-6A7606628FDA}" destId="{0813CF0D-1884-4099-9406-34DA98848CAC}" srcOrd="9" destOrd="0" presId="urn:microsoft.com/office/officeart/2008/layout/VerticalCurvedList"/>
    <dgm:cxn modelId="{6A6AA37F-824C-4782-B237-07CFC5BAEBC8}" type="presParOf" srcId="{C25F9498-F54D-4ED4-8BB6-6A7606628FDA}" destId="{E3431814-6899-4B47-B8DA-996DA6F87261}" srcOrd="10" destOrd="0" presId="urn:microsoft.com/office/officeart/2008/layout/VerticalCurvedList"/>
    <dgm:cxn modelId="{CC383919-514C-4648-B0FC-C7EE4CCA69CF}" type="presParOf" srcId="{E3431814-6899-4B47-B8DA-996DA6F87261}" destId="{7FD503A9-58F9-4BAF-9078-85BEA252FB11}" srcOrd="0" destOrd="0" presId="urn:microsoft.com/office/officeart/2008/layout/VerticalCurvedList"/>
    <dgm:cxn modelId="{DA328CEB-D85C-4C72-811B-A19A2AC0D575}" type="presParOf" srcId="{C25F9498-F54D-4ED4-8BB6-6A7606628FDA}" destId="{4637957A-5E29-4709-9E2A-2408F284B2C2}" srcOrd="11" destOrd="0" presId="urn:microsoft.com/office/officeart/2008/layout/VerticalCurvedList"/>
    <dgm:cxn modelId="{02C62F62-9FAE-4183-8D04-D2AC07EAB415}" type="presParOf" srcId="{C25F9498-F54D-4ED4-8BB6-6A7606628FDA}" destId="{6B35399D-ED30-4561-A4E0-266503C55A3C}" srcOrd="12" destOrd="0" presId="urn:microsoft.com/office/officeart/2008/layout/VerticalCurvedList"/>
    <dgm:cxn modelId="{900291C2-4EE5-4632-9810-657FEDDFD2B0}" type="presParOf" srcId="{6B35399D-ED30-4561-A4E0-266503C55A3C}" destId="{697ACFDA-16AE-4AB5-BF26-583946DCDD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3B2E1D2-ED5E-48AF-8EAB-C65F2941AF1F}" type="datetimeFigureOut">
              <a:rPr lang="pt-BR" smtClean="0"/>
              <a:t>14/01/2021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C8CD280-1EB4-4D87-A9A8-E1E0ACFF7D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85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eel.gov.br/cedoc/reh20202828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4810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4456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84150" y="833438"/>
            <a:ext cx="7405688" cy="41671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802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940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Resolução Homologatória ANEEL nº 2.828/2020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935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423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86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6936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408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9538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694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7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" b="25050"/>
          <a:stretch/>
        </p:blipFill>
        <p:spPr>
          <a:xfrm>
            <a:off x="1601" y="-12152"/>
            <a:ext cx="12190398" cy="6914397"/>
          </a:xfrm>
          <a:prstGeom prst="rect">
            <a:avLst/>
          </a:prstGeom>
        </p:spPr>
      </p:pic>
      <p:sp>
        <p:nvSpPr>
          <p:cNvPr id="15" name="Rectangle 9"/>
          <p:cNvSpPr/>
          <p:nvPr userDrawn="1"/>
        </p:nvSpPr>
        <p:spPr>
          <a:xfrm>
            <a:off x="-4802" y="-12152"/>
            <a:ext cx="10611355" cy="6916691"/>
          </a:xfrm>
          <a:prstGeom prst="rect">
            <a:avLst/>
          </a:prstGeom>
          <a:gradFill flip="none" rotWithShape="1">
            <a:gsLst>
              <a:gs pos="23000">
                <a:srgbClr val="000D1B">
                  <a:alpha val="45000"/>
                </a:srgbClr>
              </a:gs>
              <a:gs pos="100000">
                <a:srgbClr val="001324">
                  <a:alpha val="0"/>
                </a:srgbClr>
              </a:gs>
            </a:gsLst>
            <a:lin ang="0" scaled="1"/>
            <a:tileRect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Forma"/>
          <p:cNvSpPr/>
          <p:nvPr userDrawn="1"/>
        </p:nvSpPr>
        <p:spPr>
          <a:xfrm>
            <a:off x="10606553" y="0"/>
            <a:ext cx="1585446" cy="133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4" y="21600"/>
                </a:lnTo>
                <a:lnTo>
                  <a:pt x="21600" y="2157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Triângulo"/>
          <p:cNvSpPr/>
          <p:nvPr userDrawn="1"/>
        </p:nvSpPr>
        <p:spPr>
          <a:xfrm rot="18900000">
            <a:off x="9590934" y="-857808"/>
            <a:ext cx="1715615" cy="1715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Forma"/>
          <p:cNvSpPr/>
          <p:nvPr userDrawn="1"/>
        </p:nvSpPr>
        <p:spPr>
          <a:xfrm>
            <a:off x="9799681" y="1333500"/>
            <a:ext cx="2392319" cy="2387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55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45"/>
                </a:lnTo>
                <a:lnTo>
                  <a:pt x="2155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riângulo"/>
          <p:cNvSpPr/>
          <p:nvPr userDrawn="1"/>
        </p:nvSpPr>
        <p:spPr>
          <a:xfrm flipH="1">
            <a:off x="7543800" y="2426248"/>
            <a:ext cx="4648199" cy="4469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Triângulo"/>
          <p:cNvSpPr/>
          <p:nvPr userDrawn="1"/>
        </p:nvSpPr>
        <p:spPr>
          <a:xfrm rot="8100000">
            <a:off x="6303317" y="5993842"/>
            <a:ext cx="1804517" cy="1804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ECA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riângulo"/>
          <p:cNvSpPr/>
          <p:nvPr userDrawn="1"/>
        </p:nvSpPr>
        <p:spPr>
          <a:xfrm rot="8100000">
            <a:off x="3813082" y="5490884"/>
            <a:ext cx="2810434" cy="281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E2C6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Triângulo"/>
          <p:cNvSpPr/>
          <p:nvPr userDrawn="1"/>
        </p:nvSpPr>
        <p:spPr>
          <a:xfrm>
            <a:off x="0" y="2102890"/>
            <a:ext cx="4801649" cy="4801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exto do Título"/>
          <p:cNvSpPr txBox="1">
            <a:spLocks noGrp="1"/>
          </p:cNvSpPr>
          <p:nvPr>
            <p:ph type="title" hasCustomPrompt="1"/>
          </p:nvPr>
        </p:nvSpPr>
        <p:spPr>
          <a:xfrm>
            <a:off x="2231530" y="766008"/>
            <a:ext cx="4826000" cy="7550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 Medium"/>
              </a:defRPr>
            </a:lvl1pPr>
          </a:lstStyle>
          <a:p>
            <a:r>
              <a:rPr dirty="0"/>
              <a:t>Texto </a:t>
            </a:r>
            <a:r>
              <a:rPr dirty="0" smtClean="0"/>
              <a:t>do Título</a:t>
            </a:r>
            <a:endParaRPr dirty="0"/>
          </a:p>
        </p:txBody>
      </p:sp>
      <p:sp>
        <p:nvSpPr>
          <p:cNvPr id="17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31531" y="1822437"/>
            <a:ext cx="5174614" cy="19087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24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2pPr>
            <a:lvl3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3pPr>
            <a:lvl4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4pPr>
            <a:lvl5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5pPr>
          </a:lstStyle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Subtítulo</a:t>
            </a:r>
          </a:p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 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Autor</a:t>
            </a:r>
          </a:p>
          <a:p>
            <a:pPr algn="l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Palestrante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00/00/0000 - </a:t>
            </a:r>
            <a:r>
              <a:rPr lang="pt-BR" b="0" cap="none" dirty="0" smtClean="0"/>
              <a:t>Versão X</a:t>
            </a:r>
            <a:endParaRPr lang="pt-BR" b="0" cap="none" dirty="0"/>
          </a:p>
        </p:txBody>
      </p:sp>
      <p:sp>
        <p:nvSpPr>
          <p:cNvPr id="18" name="Triângulo"/>
          <p:cNvSpPr/>
          <p:nvPr userDrawn="1"/>
        </p:nvSpPr>
        <p:spPr>
          <a:xfrm rot="13500000">
            <a:off x="1897338" y="929020"/>
            <a:ext cx="270358" cy="270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27" y="5097524"/>
            <a:ext cx="1352807" cy="71470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98" y="6143535"/>
            <a:ext cx="2342508" cy="530618"/>
          </a:xfrm>
          <a:prstGeom prst="rect">
            <a:avLst/>
          </a:prstGeom>
        </p:spPr>
      </p:pic>
      <p:cxnSp>
        <p:nvCxnSpPr>
          <p:cNvPr id="25" name="Conector reto 24"/>
          <p:cNvCxnSpPr/>
          <p:nvPr userDrawn="1"/>
        </p:nvCxnSpPr>
        <p:spPr>
          <a:xfrm>
            <a:off x="9544073" y="6021359"/>
            <a:ext cx="2327031" cy="1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6795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2" y="6356356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FD1176A7-B091-469C-82C8-89C693043C40}" type="datetimeFigureOut">
              <a:rPr lang="en-US" sz="2531" kern="0" smtClean="0">
                <a:solidFill>
                  <a:prstClr val="black">
                    <a:tint val="75000"/>
                  </a:prstClr>
                </a:solidFill>
                <a:sym typeface="Helvetica Light"/>
              </a:rPr>
              <a:pPr algn="ctr" defTabSz="410751" hangingPunct="0"/>
              <a:t>1/14/2021</a:t>
            </a:fld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1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4" y="6356356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5939B1FA-81F2-4940-9AF3-5EAFB5D6669B}" type="slidenum">
              <a:rPr lang="en-US" sz="2531" kern="0" smtClean="0">
                <a:solidFill>
                  <a:prstClr val="black">
                    <a:tint val="75000"/>
                  </a:prstClr>
                </a:solidFill>
                <a:sym typeface="Helvetica Light"/>
              </a:rPr>
              <a:pPr algn="ctr" defTabSz="410751" hangingPunct="0"/>
              <a:t>‹nº›</a:t>
            </a:fld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4641"/>
            <a:ext cx="10972801" cy="715961"/>
          </a:xfrm>
        </p:spPr>
        <p:txBody>
          <a:bodyPr>
            <a:normAutofit/>
          </a:bodyPr>
          <a:lstStyle>
            <a:lvl1pPr algn="l">
              <a:defRPr sz="2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7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2" y="6356356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FD1176A7-B091-469C-82C8-89C693043C40}" type="datetimeFigureOut">
              <a:rPr lang="en-US" sz="2531" kern="0" smtClean="0">
                <a:solidFill>
                  <a:prstClr val="black">
                    <a:tint val="75000"/>
                  </a:prstClr>
                </a:solidFill>
                <a:sym typeface="Helvetica Light"/>
              </a:rPr>
              <a:pPr algn="ctr" defTabSz="410751" hangingPunct="0"/>
              <a:t>1/14/2021</a:t>
            </a:fld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1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4" y="6356356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5939B1FA-81F2-4940-9AF3-5EAFB5D6669B}" type="slidenum">
              <a:rPr lang="en-US" sz="2531" kern="0" smtClean="0">
                <a:solidFill>
                  <a:prstClr val="black">
                    <a:tint val="75000"/>
                  </a:prstClr>
                </a:solidFill>
                <a:sym typeface="Helvetica Light"/>
              </a:rPr>
              <a:pPr algn="ctr" defTabSz="410751" hangingPunct="0"/>
              <a:t>‹nº›</a:t>
            </a:fld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1746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2" y="6356356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425404F2-BE9A-4460-8815-8F645183555F}" type="datetimeFigureOut">
              <a:rPr lang="en-US" sz="2531" kern="0" smtClean="0">
                <a:solidFill>
                  <a:prstClr val="black">
                    <a:tint val="75000"/>
                  </a:prstClr>
                </a:solidFill>
                <a:sym typeface="Helvetica Light"/>
              </a:rPr>
              <a:pPr algn="ctr" defTabSz="410751" hangingPunct="0"/>
              <a:t>1/14/2021</a:t>
            </a:fld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1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4" y="6356356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96E69268-9C8B-4EBF-A9EE-DC5DC2D48DC3}" type="slidenum">
              <a:rPr lang="en-US" sz="2531" kern="0" smtClean="0">
                <a:solidFill>
                  <a:prstClr val="black">
                    <a:tint val="75000"/>
                  </a:prstClr>
                </a:solidFill>
                <a:sym typeface="Helvetica Light"/>
              </a:rPr>
              <a:pPr algn="ctr" defTabSz="410751" hangingPunct="0"/>
              <a:t>‹nº›</a:t>
            </a:fld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4393" y="1066800"/>
            <a:ext cx="4192092" cy="762000"/>
          </a:xfrm>
        </p:spPr>
        <p:txBody>
          <a:bodyPr>
            <a:noAutofit/>
          </a:bodyPr>
          <a:lstStyle>
            <a:lvl1pPr>
              <a:defRPr sz="2999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84393" y="2057403"/>
            <a:ext cx="4192092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4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293" y="358779"/>
            <a:ext cx="11310816" cy="6191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8232" y="1308102"/>
            <a:ext cx="5502031" cy="50085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87832" y="1308103"/>
            <a:ext cx="5503984" cy="24272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87832" y="3887790"/>
            <a:ext cx="5503984" cy="24288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3432" y="6599239"/>
            <a:ext cx="318476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410751" hangingPunct="0"/>
            <a:fld id="{3292D750-A3F9-43BC-B0B0-431C70CA2DF6}" type="slidenum">
              <a:rPr lang="en-GB" altLang="en-GB" sz="2531" kern="0" smtClean="0">
                <a:solidFill>
                  <a:srgbClr val="091D5D"/>
                </a:solidFill>
                <a:sym typeface="Helvetica Light"/>
              </a:rPr>
              <a:pPr algn="ctr" defTabSz="410751" hangingPunct="0"/>
              <a:t>‹nº›</a:t>
            </a:fld>
            <a:endParaRPr lang="en-GB" altLang="en-GB" sz="2531" kern="0">
              <a:solidFill>
                <a:srgbClr val="091D5D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8183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a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260539"/>
            <a:ext cx="12192000" cy="331756"/>
          </a:xfrm>
          <a:prstGeom prst="rect">
            <a:avLst/>
          </a:prstGeom>
          <a:gradFill flip="none" rotWithShape="1">
            <a:gsLst>
              <a:gs pos="16000">
                <a:srgbClr val="0E1840"/>
              </a:gs>
              <a:gs pos="100000">
                <a:srgbClr val="005587"/>
              </a:gs>
            </a:gsLst>
            <a:lin ang="0" scaled="1"/>
            <a:tileRect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ctr" defTabSz="41075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Texto do Título"/>
          <p:cNvSpPr txBox="1">
            <a:spLocks noGrp="1"/>
          </p:cNvSpPr>
          <p:nvPr>
            <p:ph type="title" hasCustomPrompt="1"/>
          </p:nvPr>
        </p:nvSpPr>
        <p:spPr>
          <a:xfrm>
            <a:off x="902919" y="813718"/>
            <a:ext cx="7811609" cy="5308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94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 Medium"/>
              </a:defRPr>
            </a:lvl1pPr>
          </a:lstStyle>
          <a:p>
            <a:r>
              <a:rPr dirty="0"/>
              <a:t>Texto </a:t>
            </a:r>
            <a:r>
              <a:rPr dirty="0" smtClean="0"/>
              <a:t>do Título</a:t>
            </a:r>
            <a:endParaRPr dirty="0"/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02919" y="2445368"/>
            <a:ext cx="7366289" cy="1342118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1406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l">
              <a:spcBef>
                <a:spcPts val="0"/>
              </a:spcBef>
              <a:buSzTx/>
              <a:buNone/>
              <a:defRPr sz="2602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2pPr>
            <a:lvl3pPr marL="0" indent="0" algn="l">
              <a:spcBef>
                <a:spcPts val="0"/>
              </a:spcBef>
              <a:buSzTx/>
              <a:buNone/>
              <a:defRPr sz="2602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3pPr>
            <a:lvl4pPr marL="0" indent="0" algn="l">
              <a:spcBef>
                <a:spcPts val="0"/>
              </a:spcBef>
              <a:buSzTx/>
              <a:buNone/>
              <a:defRPr sz="2602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4pPr>
            <a:lvl5pPr marL="0" indent="0" algn="l">
              <a:spcBef>
                <a:spcPts val="0"/>
              </a:spcBef>
              <a:buSzTx/>
              <a:buNone/>
              <a:defRPr sz="2602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5pPr>
          </a:lstStyle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Subtítulo</a:t>
            </a:r>
          </a:p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 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Autor</a:t>
            </a:r>
          </a:p>
          <a:p>
            <a:pPr algn="l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Palestrante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00/00/0000 - </a:t>
            </a:r>
            <a:r>
              <a:rPr lang="pt-BR" b="0" cap="none" dirty="0" smtClean="0"/>
              <a:t>Versão X</a:t>
            </a:r>
            <a:endParaRPr lang="pt-BR" b="0" cap="none" dirty="0"/>
          </a:p>
        </p:txBody>
      </p:sp>
      <p:sp>
        <p:nvSpPr>
          <p:cNvPr id="22" name="Triângulo"/>
          <p:cNvSpPr/>
          <p:nvPr userDrawn="1"/>
        </p:nvSpPr>
        <p:spPr>
          <a:xfrm rot="13500000">
            <a:off x="553047" y="1007772"/>
            <a:ext cx="190095" cy="190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Triângulo"/>
          <p:cNvSpPr/>
          <p:nvPr userDrawn="1"/>
        </p:nvSpPr>
        <p:spPr>
          <a:xfrm>
            <a:off x="500" y="3456080"/>
            <a:ext cx="3396650" cy="3396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>
              <a:alpha val="85000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Triângulo"/>
          <p:cNvSpPr/>
          <p:nvPr userDrawn="1"/>
        </p:nvSpPr>
        <p:spPr>
          <a:xfrm rot="8100000">
            <a:off x="5535450" y="5990259"/>
            <a:ext cx="1747148" cy="1747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ECA3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riângulo"/>
          <p:cNvSpPr/>
          <p:nvPr userDrawn="1"/>
        </p:nvSpPr>
        <p:spPr>
          <a:xfrm rot="8100000">
            <a:off x="2483104" y="5561667"/>
            <a:ext cx="2604305" cy="2604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102E66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Triângulo"/>
          <p:cNvSpPr/>
          <p:nvPr userDrawn="1"/>
        </p:nvSpPr>
        <p:spPr>
          <a:xfrm flipH="1">
            <a:off x="7143643" y="1785676"/>
            <a:ext cx="5072169" cy="5072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Forma"/>
          <p:cNvSpPr/>
          <p:nvPr userDrawn="1"/>
        </p:nvSpPr>
        <p:spPr>
          <a:xfrm>
            <a:off x="9801532" y="1130187"/>
            <a:ext cx="2407036" cy="2402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55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45"/>
                </a:lnTo>
                <a:lnTo>
                  <a:pt x="2155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Forma"/>
          <p:cNvSpPr/>
          <p:nvPr userDrawn="1"/>
        </p:nvSpPr>
        <p:spPr>
          <a:xfrm>
            <a:off x="11069978" y="2838"/>
            <a:ext cx="1146369" cy="1144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4" y="21600"/>
                </a:lnTo>
                <a:lnTo>
                  <a:pt x="21600" y="2157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Triângulo"/>
          <p:cNvSpPr/>
          <p:nvPr userDrawn="1"/>
        </p:nvSpPr>
        <p:spPr>
          <a:xfrm rot="18900000">
            <a:off x="10234558" y="-829118"/>
            <a:ext cx="1647900" cy="1647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Imagem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544" y="5471726"/>
            <a:ext cx="2083054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7506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79438" y="881063"/>
            <a:ext cx="11033126" cy="5542362"/>
          </a:xfrm>
          <a:prstGeom prst="rect">
            <a:avLst/>
          </a:prstGeom>
        </p:spPr>
        <p:txBody>
          <a:bodyPr lIns="38100" tIns="38100" rIns="38100" bIns="38100">
            <a:normAutofit/>
          </a:bodyPr>
          <a:lstStyle>
            <a:lvl1pPr marL="0" indent="0">
              <a:buClr>
                <a:srgbClr val="FFD12E"/>
              </a:buClr>
              <a:buFontTx/>
              <a:buNone/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12543" indent="0">
              <a:buClr>
                <a:srgbClr val="FFD12E"/>
              </a:buClr>
              <a:buFontTx/>
              <a:buNone/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25088" indent="0">
              <a:buClr>
                <a:srgbClr val="FFD12E"/>
              </a:buClr>
              <a:buFontTx/>
              <a:buNone/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937631" indent="0">
              <a:buClr>
                <a:srgbClr val="FFD12E"/>
              </a:buClr>
              <a:buFontTx/>
              <a:buNone/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250174" indent="0">
              <a:buClr>
                <a:srgbClr val="FFD12E"/>
              </a:buClr>
              <a:buFontTx/>
              <a:buNone/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pt-BR" dirty="0" smtClean="0"/>
              <a:t>Conteúdo</a:t>
            </a:r>
            <a:endParaRPr dirty="0"/>
          </a:p>
        </p:txBody>
      </p:sp>
      <p:sp>
        <p:nvSpPr>
          <p:cNvPr id="5" name="Retângulo"/>
          <p:cNvSpPr/>
          <p:nvPr userDrawn="1"/>
        </p:nvSpPr>
        <p:spPr>
          <a:xfrm>
            <a:off x="0" y="0"/>
            <a:ext cx="12192000" cy="446484"/>
          </a:xfrm>
          <a:prstGeom prst="rect">
            <a:avLst/>
          </a:prstGeom>
          <a:gradFill>
            <a:gsLst>
              <a:gs pos="0">
                <a:srgbClr val="07286B"/>
              </a:gs>
              <a:gs pos="100000">
                <a:srgbClr val="0187B1"/>
              </a:gs>
            </a:gsLst>
            <a:lin ang="8100000"/>
          </a:gradFill>
          <a:ln w="12700">
            <a:miter lim="400000"/>
          </a:ln>
        </p:spPr>
        <p:txBody>
          <a:bodyPr lIns="26788" tIns="26788" rIns="26788" bIns="26788" anchor="ctr"/>
          <a:lstStyle/>
          <a:p>
            <a:pPr algn="ctr" defTabSz="410751" hangingPunct="0">
              <a:defRPr sz="2200">
                <a:solidFill>
                  <a:srgbClr val="FFCA07"/>
                </a:solidFill>
              </a:defRPr>
            </a:pPr>
            <a:endParaRPr sz="1547" kern="0">
              <a:solidFill>
                <a:srgbClr val="FFCA07"/>
              </a:solidFill>
              <a:sym typeface="Helvetica Light"/>
            </a:endParaRPr>
          </a:p>
        </p:txBody>
      </p:sp>
      <p:sp>
        <p:nvSpPr>
          <p:cNvPr id="117" name="Texto do Título"/>
          <p:cNvSpPr txBox="1">
            <a:spLocks noGrp="1"/>
          </p:cNvSpPr>
          <p:nvPr>
            <p:ph type="title"/>
          </p:nvPr>
        </p:nvSpPr>
        <p:spPr>
          <a:xfrm>
            <a:off x="579437" y="0"/>
            <a:ext cx="11612563" cy="446484"/>
          </a:xfrm>
          <a:prstGeom prst="rect">
            <a:avLst/>
          </a:prstGeom>
        </p:spPr>
        <p:txBody>
          <a:bodyPr lIns="38100" tIns="38100" rIns="38100" bIns="38100" anchor="ctr">
            <a:normAutofit/>
          </a:bodyPr>
          <a:lstStyle>
            <a:lvl1pPr algn="l">
              <a:defRPr sz="1828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dirty="0"/>
              <a:t>Texto do Título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85" y="94370"/>
            <a:ext cx="821479" cy="2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8324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nteúd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79438" y="881063"/>
            <a:ext cx="11033126" cy="5542362"/>
          </a:xfrm>
          <a:prstGeom prst="rect">
            <a:avLst/>
          </a:prstGeom>
        </p:spPr>
        <p:txBody>
          <a:bodyPr lIns="38100" tIns="38100" rIns="38100" bIns="38100">
            <a:normAutofit/>
          </a:bodyPr>
          <a:lstStyle>
            <a:lvl1pPr marL="241105" indent="-241105">
              <a:buClr>
                <a:srgbClr val="FFD12E"/>
              </a:buClr>
              <a:buFont typeface="Arial" charset="0"/>
              <a:buChar char="•"/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07723" indent="-295180">
              <a:buClr>
                <a:srgbClr val="FFD12E"/>
              </a:buClr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20267" indent="-295180">
              <a:buClr>
                <a:srgbClr val="FFD12E"/>
              </a:buClr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32811" indent="-295180">
              <a:buClr>
                <a:srgbClr val="FFD12E"/>
              </a:buClr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5354" indent="-295180">
              <a:buClr>
                <a:srgbClr val="FFD12E"/>
              </a:buClr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dirty="0" smtClean="0"/>
              <a:t>Nível </a:t>
            </a:r>
            <a:r>
              <a:rPr dirty="0"/>
              <a:t>de Corpo Um</a:t>
            </a:r>
          </a:p>
          <a:p>
            <a:pPr lvl="1"/>
            <a:r>
              <a:rPr dirty="0"/>
              <a:t>Nível de Corpo Dois</a:t>
            </a:r>
          </a:p>
          <a:p>
            <a:pPr lvl="2"/>
            <a:r>
              <a:rPr dirty="0"/>
              <a:t>Nível de Corpo Três</a:t>
            </a:r>
          </a:p>
          <a:p>
            <a:pPr lvl="3"/>
            <a:r>
              <a:rPr dirty="0"/>
              <a:t>Nível de Corpo Quatro</a:t>
            </a:r>
          </a:p>
          <a:p>
            <a:pPr lvl="4"/>
            <a:r>
              <a:rPr dirty="0"/>
              <a:t>Nível de Corpo Cinco</a:t>
            </a:r>
          </a:p>
        </p:txBody>
      </p:sp>
      <p:sp>
        <p:nvSpPr>
          <p:cNvPr id="5" name="Retângulo"/>
          <p:cNvSpPr/>
          <p:nvPr userDrawn="1"/>
        </p:nvSpPr>
        <p:spPr>
          <a:xfrm>
            <a:off x="0" y="0"/>
            <a:ext cx="12192000" cy="446484"/>
          </a:xfrm>
          <a:prstGeom prst="rect">
            <a:avLst/>
          </a:prstGeom>
          <a:gradFill>
            <a:gsLst>
              <a:gs pos="0">
                <a:srgbClr val="07286B"/>
              </a:gs>
              <a:gs pos="100000">
                <a:srgbClr val="0187B1"/>
              </a:gs>
            </a:gsLst>
            <a:lin ang="8100000"/>
          </a:gradFill>
          <a:ln w="12700">
            <a:miter lim="400000"/>
          </a:ln>
        </p:spPr>
        <p:txBody>
          <a:bodyPr lIns="26788" tIns="26788" rIns="26788" bIns="26788" anchor="ctr"/>
          <a:lstStyle/>
          <a:p>
            <a:pPr algn="ctr" defTabSz="410751" hangingPunct="0">
              <a:defRPr sz="2200">
                <a:solidFill>
                  <a:srgbClr val="FFCA07"/>
                </a:solidFill>
              </a:defRPr>
            </a:pPr>
            <a:endParaRPr sz="1547" kern="0">
              <a:solidFill>
                <a:srgbClr val="FFCA07"/>
              </a:solidFill>
              <a:sym typeface="Helvetica Light"/>
            </a:endParaRPr>
          </a:p>
        </p:txBody>
      </p:sp>
      <p:sp>
        <p:nvSpPr>
          <p:cNvPr id="117" name="Texto do Título"/>
          <p:cNvSpPr txBox="1">
            <a:spLocks noGrp="1"/>
          </p:cNvSpPr>
          <p:nvPr>
            <p:ph type="title"/>
          </p:nvPr>
        </p:nvSpPr>
        <p:spPr>
          <a:xfrm>
            <a:off x="579437" y="0"/>
            <a:ext cx="11612563" cy="446484"/>
          </a:xfrm>
          <a:prstGeom prst="rect">
            <a:avLst/>
          </a:prstGeom>
        </p:spPr>
        <p:txBody>
          <a:bodyPr lIns="38100" tIns="38100" rIns="38100" bIns="38100" anchor="ctr">
            <a:normAutofit/>
          </a:bodyPr>
          <a:lstStyle>
            <a:lvl1pPr algn="l">
              <a:defRPr sz="1828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dirty="0"/>
              <a:t>Texto do Título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85" y="94370"/>
            <a:ext cx="821479" cy="2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2254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rgbClr val="102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ângulo"/>
          <p:cNvSpPr/>
          <p:nvPr userDrawn="1"/>
        </p:nvSpPr>
        <p:spPr>
          <a:xfrm>
            <a:off x="500" y="3456080"/>
            <a:ext cx="3396650" cy="3396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>
              <a:alpha val="85000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o do Título"/>
          <p:cNvSpPr txBox="1">
            <a:spLocks noGrp="1"/>
          </p:cNvSpPr>
          <p:nvPr>
            <p:ph type="title" hasCustomPrompt="1"/>
          </p:nvPr>
        </p:nvSpPr>
        <p:spPr>
          <a:xfrm>
            <a:off x="913293" y="813718"/>
            <a:ext cx="7366289" cy="5308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94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 Medium"/>
              </a:defRPr>
            </a:lvl1pPr>
          </a:lstStyle>
          <a:p>
            <a:r>
              <a:rPr lang="pt-BR" dirty="0" smtClean="0"/>
              <a:t>Obrigado.</a:t>
            </a:r>
            <a:endParaRPr dirty="0"/>
          </a:p>
        </p:txBody>
      </p:sp>
      <p:sp>
        <p:nvSpPr>
          <p:cNvPr id="7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13293" y="1568694"/>
            <a:ext cx="7366289" cy="1342118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1406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l">
              <a:spcBef>
                <a:spcPts val="0"/>
              </a:spcBef>
              <a:buSzTx/>
              <a:buNone/>
              <a:defRPr sz="2602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2pPr>
            <a:lvl3pPr marL="0" indent="0" algn="l">
              <a:spcBef>
                <a:spcPts val="0"/>
              </a:spcBef>
              <a:buSzTx/>
              <a:buNone/>
              <a:defRPr sz="2602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3pPr>
            <a:lvl4pPr marL="0" indent="0" algn="l">
              <a:spcBef>
                <a:spcPts val="0"/>
              </a:spcBef>
              <a:buSzTx/>
              <a:buNone/>
              <a:defRPr sz="2602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4pPr>
            <a:lvl5pPr marL="0" indent="0" algn="l">
              <a:spcBef>
                <a:spcPts val="0"/>
              </a:spcBef>
              <a:buSzTx/>
              <a:buNone/>
              <a:defRPr sz="2602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5pPr>
          </a:lstStyle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Autor</a:t>
            </a:r>
          </a:p>
          <a:p>
            <a:pPr algn="l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Palestrante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00/00/0000 - </a:t>
            </a:r>
            <a:r>
              <a:rPr lang="pt-BR" b="0" cap="none" dirty="0" smtClean="0"/>
              <a:t>Versão X</a:t>
            </a:r>
            <a:endParaRPr lang="pt-BR" b="0" cap="none" dirty="0"/>
          </a:p>
        </p:txBody>
      </p:sp>
      <p:sp>
        <p:nvSpPr>
          <p:cNvPr id="25" name="Triângulo"/>
          <p:cNvSpPr/>
          <p:nvPr userDrawn="1"/>
        </p:nvSpPr>
        <p:spPr>
          <a:xfrm rot="8100000">
            <a:off x="5535450" y="5990259"/>
            <a:ext cx="1747148" cy="1747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ECA3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Triângulo"/>
          <p:cNvSpPr/>
          <p:nvPr userDrawn="1"/>
        </p:nvSpPr>
        <p:spPr>
          <a:xfrm rot="8100000">
            <a:off x="2483104" y="5561667"/>
            <a:ext cx="2604305" cy="2604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Triângulo"/>
          <p:cNvSpPr/>
          <p:nvPr userDrawn="1"/>
        </p:nvSpPr>
        <p:spPr>
          <a:xfrm flipH="1">
            <a:off x="7143643" y="1785676"/>
            <a:ext cx="5072169" cy="5072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Forma"/>
          <p:cNvSpPr/>
          <p:nvPr userDrawn="1"/>
        </p:nvSpPr>
        <p:spPr>
          <a:xfrm>
            <a:off x="9801532" y="1130187"/>
            <a:ext cx="2407036" cy="2402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55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45"/>
                </a:lnTo>
                <a:lnTo>
                  <a:pt x="2155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Forma"/>
          <p:cNvSpPr/>
          <p:nvPr userDrawn="1"/>
        </p:nvSpPr>
        <p:spPr>
          <a:xfrm>
            <a:off x="11069978" y="2838"/>
            <a:ext cx="1146369" cy="1144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4" y="21600"/>
                </a:lnTo>
                <a:lnTo>
                  <a:pt x="21600" y="2157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Triângulo"/>
          <p:cNvSpPr/>
          <p:nvPr userDrawn="1"/>
        </p:nvSpPr>
        <p:spPr>
          <a:xfrm rot="18900000">
            <a:off x="10234558" y="-829118"/>
            <a:ext cx="1647900" cy="1647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544" y="5471726"/>
            <a:ext cx="2083054" cy="874395"/>
          </a:xfrm>
          <a:prstGeom prst="rect">
            <a:avLst/>
          </a:prstGeom>
        </p:spPr>
      </p:pic>
      <p:sp>
        <p:nvSpPr>
          <p:cNvPr id="26" name="Triângulo"/>
          <p:cNvSpPr/>
          <p:nvPr userDrawn="1"/>
        </p:nvSpPr>
        <p:spPr>
          <a:xfrm rot="13500000">
            <a:off x="553047" y="1007772"/>
            <a:ext cx="190095" cy="190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4909888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2" y="6356356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FD1176A7-B091-469C-82C8-89C693043C40}" type="datetimeFigureOut">
              <a:rPr lang="en-US" sz="2531" kern="0" smtClean="0">
                <a:solidFill>
                  <a:prstClr val="black">
                    <a:tint val="75000"/>
                  </a:prstClr>
                </a:solidFill>
                <a:sym typeface="Helvetica Light"/>
              </a:rPr>
              <a:pPr algn="ctr" defTabSz="410751" hangingPunct="0"/>
              <a:t>1/14/2021</a:t>
            </a:fld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1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4" y="6356356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5939B1FA-81F2-4940-9AF3-5EAFB5D6669B}" type="slidenum">
              <a:rPr lang="en-US" sz="2531" kern="0" smtClean="0">
                <a:solidFill>
                  <a:prstClr val="black">
                    <a:tint val="75000"/>
                  </a:prstClr>
                </a:solidFill>
                <a:sym typeface="Helvetica Light"/>
              </a:rPr>
              <a:pPr algn="ctr" defTabSz="410751" hangingPunct="0"/>
              <a:t>‹nº›</a:t>
            </a:fld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4641"/>
            <a:ext cx="10972801" cy="715961"/>
          </a:xfrm>
        </p:spPr>
        <p:txBody>
          <a:bodyPr>
            <a:normAutofit/>
          </a:bodyPr>
          <a:lstStyle>
            <a:lvl1pPr algn="l">
              <a:defRPr sz="2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3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2" y="6356356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FD1176A7-B091-469C-82C8-89C693043C40}" type="datetimeFigureOut">
              <a:rPr lang="en-US" sz="2531" kern="0" smtClean="0">
                <a:solidFill>
                  <a:prstClr val="black">
                    <a:tint val="75000"/>
                  </a:prstClr>
                </a:solidFill>
                <a:sym typeface="Helvetica Light"/>
              </a:rPr>
              <a:pPr algn="ctr" defTabSz="410751" hangingPunct="0"/>
              <a:t>1/14/2021</a:t>
            </a:fld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1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4" y="6356356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5939B1FA-81F2-4940-9AF3-5EAFB5D6669B}" type="slidenum">
              <a:rPr lang="en-US" sz="2531" kern="0" smtClean="0">
                <a:solidFill>
                  <a:prstClr val="black">
                    <a:tint val="75000"/>
                  </a:prstClr>
                </a:solidFill>
                <a:sym typeface="Helvetica Light"/>
              </a:rPr>
              <a:pPr algn="ctr" defTabSz="410751" hangingPunct="0"/>
              <a:t>‹nº›</a:t>
            </a:fld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043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"/>
          <p:cNvSpPr/>
          <p:nvPr userDrawn="1"/>
        </p:nvSpPr>
        <p:spPr>
          <a:xfrm>
            <a:off x="0" y="0"/>
            <a:ext cx="12192000" cy="595313"/>
          </a:xfrm>
          <a:prstGeom prst="rect">
            <a:avLst/>
          </a:prstGeom>
          <a:gradFill>
            <a:gsLst>
              <a:gs pos="0">
                <a:srgbClr val="07286B"/>
              </a:gs>
              <a:gs pos="100000">
                <a:srgbClr val="0187B1"/>
              </a:gs>
            </a:gsLst>
            <a:lin ang="810000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CA07"/>
                </a:solidFill>
              </a:defRPr>
            </a:pPr>
            <a:endParaRPr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71" y="149297"/>
            <a:ext cx="1016581" cy="317635"/>
          </a:xfrm>
          <a:prstGeom prst="rect">
            <a:avLst/>
          </a:prstGeom>
        </p:spPr>
      </p:pic>
      <p:sp>
        <p:nvSpPr>
          <p:cNvPr id="9" name="Texto do Título"/>
          <p:cNvSpPr txBox="1">
            <a:spLocks noGrp="1"/>
          </p:cNvSpPr>
          <p:nvPr>
            <p:ph type="title"/>
          </p:nvPr>
        </p:nvSpPr>
        <p:spPr>
          <a:xfrm>
            <a:off x="618066" y="0"/>
            <a:ext cx="12386734" cy="635000"/>
          </a:xfrm>
          <a:prstGeom prst="rect">
            <a:avLst/>
          </a:prstGeom>
        </p:spPr>
        <p:txBody>
          <a:bodyPr lIns="38100" tIns="38100" rIns="38100" bIns="38100" anchor="ctr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dirty="0"/>
              <a:t>Texto do Título</a:t>
            </a:r>
          </a:p>
        </p:txBody>
      </p:sp>
      <p:sp>
        <p:nvSpPr>
          <p:cNvPr id="10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618067" y="1253064"/>
            <a:ext cx="11033159" cy="4882266"/>
          </a:xfrm>
          <a:prstGeom prst="rect">
            <a:avLst/>
          </a:prstGeom>
        </p:spPr>
        <p:txBody>
          <a:bodyPr lIns="38100" tIns="38100" rIns="38100" bIns="38100">
            <a:normAutofit/>
          </a:bodyPr>
          <a:lstStyle>
            <a:lvl1pPr marL="0" indent="0">
              <a:buClr>
                <a:srgbClr val="FFD12E"/>
              </a:buClr>
              <a:buFont typeface="Arial" charset="0"/>
              <a:buNone/>
              <a:defRPr sz="20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500" indent="0">
              <a:buClr>
                <a:srgbClr val="FFD12E"/>
              </a:buCl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89000" indent="0">
              <a:buClr>
                <a:srgbClr val="FFD12E"/>
              </a:buCl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33500" indent="0">
              <a:buClr>
                <a:srgbClr val="FFD12E"/>
              </a:buCl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778000" indent="0">
              <a:buClr>
                <a:srgbClr val="FFD12E"/>
              </a:buCl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506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2" y="6356356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425404F2-BE9A-4460-8815-8F645183555F}" type="datetimeFigureOut">
              <a:rPr lang="en-US" sz="2531" kern="0" smtClean="0">
                <a:solidFill>
                  <a:prstClr val="black">
                    <a:tint val="75000"/>
                  </a:prstClr>
                </a:solidFill>
                <a:sym typeface="Helvetica Light"/>
              </a:rPr>
              <a:pPr algn="ctr" defTabSz="410751" hangingPunct="0"/>
              <a:t>1/14/2021</a:t>
            </a:fld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1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4" y="6356356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defTabSz="410751" hangingPunct="0"/>
            <a:fld id="{96E69268-9C8B-4EBF-A9EE-DC5DC2D48DC3}" type="slidenum">
              <a:rPr lang="en-US" sz="2531" kern="0" smtClean="0">
                <a:solidFill>
                  <a:prstClr val="black">
                    <a:tint val="75000"/>
                  </a:prstClr>
                </a:solidFill>
                <a:sym typeface="Helvetica Light"/>
              </a:rPr>
              <a:pPr algn="ctr" defTabSz="410751" hangingPunct="0"/>
              <a:t>‹nº›</a:t>
            </a:fld>
            <a:endParaRPr lang="en-US" sz="2531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4393" y="1066800"/>
            <a:ext cx="4192092" cy="762000"/>
          </a:xfrm>
        </p:spPr>
        <p:txBody>
          <a:bodyPr>
            <a:noAutofit/>
          </a:bodyPr>
          <a:lstStyle>
            <a:lvl1pPr>
              <a:defRPr sz="2999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84393" y="2057403"/>
            <a:ext cx="4192092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6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293" y="358779"/>
            <a:ext cx="11310816" cy="6191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8232" y="1308102"/>
            <a:ext cx="5502031" cy="50085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87832" y="1308103"/>
            <a:ext cx="5503984" cy="24272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87832" y="3887790"/>
            <a:ext cx="5503984" cy="24288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3432" y="6599239"/>
            <a:ext cx="318476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410751" hangingPunct="0"/>
            <a:fld id="{3292D750-A3F9-43BC-B0B0-431C70CA2DF6}" type="slidenum">
              <a:rPr lang="en-GB" altLang="en-GB" sz="2531" kern="0" smtClean="0">
                <a:solidFill>
                  <a:srgbClr val="091D5D"/>
                </a:solidFill>
                <a:sym typeface="Helvetica Light"/>
              </a:rPr>
              <a:pPr algn="ctr" defTabSz="410751" hangingPunct="0"/>
              <a:t>‹nº›</a:t>
            </a:fld>
            <a:endParaRPr lang="en-GB" altLang="en-GB" sz="2531" kern="0">
              <a:solidFill>
                <a:srgbClr val="091D5D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0764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47318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90594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33468" y="928670"/>
            <a:ext cx="4896561" cy="5429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3331" y="928670"/>
            <a:ext cx="4951957" cy="5429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86516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7140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96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90501" y="71414"/>
            <a:ext cx="9619200" cy="357190"/>
          </a:xfrm>
        </p:spPr>
        <p:txBody>
          <a:bodyPr>
            <a:noAutofit/>
          </a:bodyPr>
          <a:lstStyle>
            <a:lvl1pPr algn="l">
              <a:defRPr sz="2200" b="1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571688" y="1143000"/>
            <a:ext cx="10953600" cy="2500314"/>
          </a:xfrm>
        </p:spPr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190459" y="6500834"/>
            <a:ext cx="9334565" cy="230400"/>
          </a:xfrm>
        </p:spPr>
        <p:txBody>
          <a:bodyPr/>
          <a:lstStyle>
            <a:lvl1pPr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6" name="Espaço Reservado para Conteúdo 4"/>
          <p:cNvSpPr>
            <a:spLocks noGrp="1"/>
          </p:cNvSpPr>
          <p:nvPr>
            <p:ph sz="quarter" idx="16"/>
          </p:nvPr>
        </p:nvSpPr>
        <p:spPr>
          <a:xfrm>
            <a:off x="571688" y="3786226"/>
            <a:ext cx="10953600" cy="257173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98851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576" y="71414"/>
            <a:ext cx="9619200" cy="357190"/>
          </a:xfrm>
        </p:spPr>
        <p:txBody>
          <a:bodyPr>
            <a:noAutofit/>
          </a:bodyPr>
          <a:lstStyle>
            <a:lvl1pPr algn="l">
              <a:defRPr sz="2200" b="1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190459" y="6500834"/>
            <a:ext cx="9336000" cy="230400"/>
          </a:xfrm>
        </p:spPr>
        <p:txBody>
          <a:bodyPr/>
          <a:lstStyle>
            <a:lvl1pPr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0719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gradFill flip="none" rotWithShape="1">
            <a:gsLst>
              <a:gs pos="16000">
                <a:srgbClr val="0E1840"/>
              </a:gs>
              <a:gs pos="100000">
                <a:srgbClr val="005587"/>
              </a:gs>
            </a:gsLst>
            <a:lin ang="0" scaled="1"/>
            <a:tileRect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Forma"/>
          <p:cNvSpPr/>
          <p:nvPr userDrawn="1"/>
        </p:nvSpPr>
        <p:spPr>
          <a:xfrm>
            <a:off x="10606553" y="0"/>
            <a:ext cx="1585446" cy="133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4" y="21600"/>
                </a:lnTo>
                <a:lnTo>
                  <a:pt x="21600" y="2157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Triângulo"/>
          <p:cNvSpPr/>
          <p:nvPr userDrawn="1"/>
        </p:nvSpPr>
        <p:spPr>
          <a:xfrm rot="18900000">
            <a:off x="9590934" y="-857808"/>
            <a:ext cx="1715615" cy="1715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Forma"/>
          <p:cNvSpPr/>
          <p:nvPr userDrawn="1"/>
        </p:nvSpPr>
        <p:spPr>
          <a:xfrm>
            <a:off x="9799681" y="1333500"/>
            <a:ext cx="2392319" cy="2387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55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45"/>
                </a:lnTo>
                <a:lnTo>
                  <a:pt x="2155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Triângulo"/>
          <p:cNvSpPr/>
          <p:nvPr userDrawn="1"/>
        </p:nvSpPr>
        <p:spPr>
          <a:xfrm flipH="1">
            <a:off x="7543800" y="2426248"/>
            <a:ext cx="4648199" cy="4469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riângulo"/>
          <p:cNvSpPr/>
          <p:nvPr userDrawn="1"/>
        </p:nvSpPr>
        <p:spPr>
          <a:xfrm rot="8100000">
            <a:off x="6303317" y="5993842"/>
            <a:ext cx="1804517" cy="1804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ECA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Triângulo"/>
          <p:cNvSpPr/>
          <p:nvPr userDrawn="1"/>
        </p:nvSpPr>
        <p:spPr>
          <a:xfrm rot="8100000">
            <a:off x="3813082" y="5490884"/>
            <a:ext cx="2810434" cy="281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E2C6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" name="Triângulo"/>
          <p:cNvSpPr/>
          <p:nvPr userDrawn="1"/>
        </p:nvSpPr>
        <p:spPr>
          <a:xfrm>
            <a:off x="0" y="2102890"/>
            <a:ext cx="4801649" cy="4801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72183" y="2022614"/>
            <a:ext cx="5174614" cy="19087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24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2pPr>
            <a:lvl3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3pPr>
            <a:lvl4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4pPr>
            <a:lvl5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5pPr>
          </a:lstStyle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Autor</a:t>
            </a:r>
          </a:p>
          <a:p>
            <a:pPr algn="l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Palestrante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00/00/0000 - </a:t>
            </a:r>
            <a:r>
              <a:rPr lang="pt-BR" b="0" cap="none" dirty="0" smtClean="0"/>
              <a:t>Versão X</a:t>
            </a:r>
            <a:endParaRPr lang="pt-BR" b="0" cap="none" dirty="0"/>
          </a:p>
        </p:txBody>
      </p:sp>
      <p:sp>
        <p:nvSpPr>
          <p:cNvPr id="17" name="Triângulo"/>
          <p:cNvSpPr/>
          <p:nvPr userDrawn="1"/>
        </p:nvSpPr>
        <p:spPr>
          <a:xfrm rot="13500000">
            <a:off x="1437990" y="1129197"/>
            <a:ext cx="270358" cy="270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exto do Título"/>
          <p:cNvSpPr txBox="1">
            <a:spLocks noGrp="1"/>
          </p:cNvSpPr>
          <p:nvPr>
            <p:ph type="title" hasCustomPrompt="1"/>
          </p:nvPr>
        </p:nvSpPr>
        <p:spPr>
          <a:xfrm>
            <a:off x="1922778" y="943897"/>
            <a:ext cx="4826000" cy="7550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 Medium"/>
              </a:defRPr>
            </a:lvl1pPr>
          </a:lstStyle>
          <a:p>
            <a:r>
              <a:rPr lang="pt-BR" dirty="0" smtClean="0"/>
              <a:t>Obrigado</a:t>
            </a:r>
            <a:endParaRPr dirty="0"/>
          </a:p>
        </p:txBody>
      </p:sp>
      <p:pic>
        <p:nvPicPr>
          <p:cNvPr id="26" name="Imagem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27" y="5097524"/>
            <a:ext cx="1352807" cy="71470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98" y="6143535"/>
            <a:ext cx="2342508" cy="530618"/>
          </a:xfrm>
          <a:prstGeom prst="rect">
            <a:avLst/>
          </a:prstGeom>
        </p:spPr>
      </p:pic>
      <p:cxnSp>
        <p:nvCxnSpPr>
          <p:cNvPr id="28" name="Conector reto 27"/>
          <p:cNvCxnSpPr/>
          <p:nvPr userDrawn="1"/>
        </p:nvCxnSpPr>
        <p:spPr>
          <a:xfrm>
            <a:off x="9544073" y="6021359"/>
            <a:ext cx="2327031" cy="1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6720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79438" y="881063"/>
            <a:ext cx="11033126" cy="5542362"/>
          </a:xfrm>
          <a:prstGeom prst="rect">
            <a:avLst/>
          </a:prstGeom>
        </p:spPr>
        <p:txBody>
          <a:bodyPr lIns="38100" tIns="38100" rIns="38100" bIns="38100">
            <a:normAutofit/>
          </a:bodyPr>
          <a:lstStyle>
            <a:lvl1pPr marL="241105" indent="-241105">
              <a:buClr>
                <a:srgbClr val="FFD12E"/>
              </a:buClr>
              <a:buFont typeface="Arial" charset="0"/>
              <a:buChar char="•"/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07723" indent="-295180">
              <a:buClr>
                <a:srgbClr val="FFD12E"/>
              </a:buClr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20267" indent="-295180">
              <a:buClr>
                <a:srgbClr val="FFD12E"/>
              </a:buClr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32811" indent="-295180">
              <a:buClr>
                <a:srgbClr val="FFD12E"/>
              </a:buClr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5354" indent="-295180">
              <a:buClr>
                <a:srgbClr val="FFD12E"/>
              </a:buClr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dirty="0" smtClean="0"/>
              <a:t>Nível </a:t>
            </a:r>
            <a:r>
              <a:rPr dirty="0"/>
              <a:t>de Corpo Um</a:t>
            </a:r>
          </a:p>
          <a:p>
            <a:pPr lvl="1"/>
            <a:r>
              <a:rPr dirty="0"/>
              <a:t>Nível de Corpo Dois</a:t>
            </a:r>
          </a:p>
          <a:p>
            <a:pPr lvl="2"/>
            <a:r>
              <a:rPr dirty="0"/>
              <a:t>Nível de Corpo Três</a:t>
            </a:r>
          </a:p>
          <a:p>
            <a:pPr lvl="3"/>
            <a:r>
              <a:rPr dirty="0"/>
              <a:t>Nível de Corpo Quatro</a:t>
            </a:r>
          </a:p>
          <a:p>
            <a:pPr lvl="4"/>
            <a:r>
              <a:rPr dirty="0"/>
              <a:t>Nível de Corpo Cinco</a:t>
            </a:r>
          </a:p>
        </p:txBody>
      </p:sp>
      <p:sp>
        <p:nvSpPr>
          <p:cNvPr id="5" name="Retângulo"/>
          <p:cNvSpPr/>
          <p:nvPr userDrawn="1"/>
        </p:nvSpPr>
        <p:spPr>
          <a:xfrm>
            <a:off x="0" y="0"/>
            <a:ext cx="12192000" cy="446484"/>
          </a:xfrm>
          <a:prstGeom prst="rect">
            <a:avLst/>
          </a:prstGeom>
          <a:gradFill>
            <a:gsLst>
              <a:gs pos="0">
                <a:srgbClr val="07286B"/>
              </a:gs>
              <a:gs pos="100000">
                <a:srgbClr val="0187B1"/>
              </a:gs>
            </a:gsLst>
            <a:lin ang="8100000"/>
          </a:gra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2200">
                <a:solidFill>
                  <a:srgbClr val="FFCA07"/>
                </a:solidFill>
              </a:defRPr>
            </a:pPr>
            <a:endParaRPr sz="1547" dirty="0"/>
          </a:p>
        </p:txBody>
      </p:sp>
      <p:sp>
        <p:nvSpPr>
          <p:cNvPr id="117" name="Texto do Título"/>
          <p:cNvSpPr txBox="1">
            <a:spLocks noGrp="1"/>
          </p:cNvSpPr>
          <p:nvPr>
            <p:ph type="title"/>
          </p:nvPr>
        </p:nvSpPr>
        <p:spPr>
          <a:xfrm>
            <a:off x="579437" y="0"/>
            <a:ext cx="11612563" cy="446484"/>
          </a:xfrm>
          <a:prstGeom prst="rect">
            <a:avLst/>
          </a:prstGeom>
        </p:spPr>
        <p:txBody>
          <a:bodyPr lIns="38100" tIns="38100" rIns="38100" bIns="38100" anchor="ctr">
            <a:normAutofit/>
          </a:bodyPr>
          <a:lstStyle>
            <a:lvl1pPr algn="l">
              <a:defRPr sz="1828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dirty="0"/>
              <a:t>Texto do Título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85" y="94370"/>
            <a:ext cx="821479" cy="2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204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690E-3132-4A8A-AA07-CB06EE83D1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14/01/2021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B3F8-3FDE-4A57-9CFF-92FAC644BB8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"/>
          <p:cNvSpPr/>
          <p:nvPr userDrawn="1"/>
        </p:nvSpPr>
        <p:spPr>
          <a:xfrm>
            <a:off x="1" y="0"/>
            <a:ext cx="12192000" cy="635000"/>
          </a:xfrm>
          <a:prstGeom prst="rect">
            <a:avLst/>
          </a:prstGeom>
          <a:gradFill>
            <a:gsLst>
              <a:gs pos="0">
                <a:srgbClr val="07286B"/>
              </a:gs>
              <a:gs pos="100000">
                <a:srgbClr val="0187B1"/>
              </a:gs>
            </a:gsLst>
            <a:lin ang="810000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CA07"/>
                </a:solidFill>
              </a:defRPr>
            </a:pPr>
            <a:endParaRPr sz="2200">
              <a:solidFill>
                <a:srgbClr val="FFCA07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69" y="133350"/>
            <a:ext cx="988101" cy="3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a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260539"/>
            <a:ext cx="12192000" cy="331756"/>
          </a:xfrm>
          <a:prstGeom prst="rect">
            <a:avLst/>
          </a:prstGeom>
          <a:gradFill flip="none" rotWithShape="1">
            <a:gsLst>
              <a:gs pos="16000">
                <a:srgbClr val="0E1840"/>
              </a:gs>
              <a:gs pos="100000">
                <a:srgbClr val="005587"/>
              </a:gs>
            </a:gsLst>
            <a:lin ang="0" scaled="1"/>
            <a:tileRect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ctr" defTabSz="41075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Texto do Título"/>
          <p:cNvSpPr txBox="1">
            <a:spLocks noGrp="1"/>
          </p:cNvSpPr>
          <p:nvPr>
            <p:ph type="title" hasCustomPrompt="1"/>
          </p:nvPr>
        </p:nvSpPr>
        <p:spPr>
          <a:xfrm>
            <a:off x="902919" y="813718"/>
            <a:ext cx="7811609" cy="5308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94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 Medium"/>
              </a:defRPr>
            </a:lvl1pPr>
          </a:lstStyle>
          <a:p>
            <a:r>
              <a:rPr dirty="0"/>
              <a:t>Texto </a:t>
            </a:r>
            <a:r>
              <a:rPr dirty="0" smtClean="0"/>
              <a:t>do Título</a:t>
            </a:r>
            <a:endParaRPr dirty="0"/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02919" y="2445368"/>
            <a:ext cx="7366289" cy="1342118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1406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l">
              <a:spcBef>
                <a:spcPts val="0"/>
              </a:spcBef>
              <a:buSzTx/>
              <a:buNone/>
              <a:defRPr sz="2602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2pPr>
            <a:lvl3pPr marL="0" indent="0" algn="l">
              <a:spcBef>
                <a:spcPts val="0"/>
              </a:spcBef>
              <a:buSzTx/>
              <a:buNone/>
              <a:defRPr sz="2602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3pPr>
            <a:lvl4pPr marL="0" indent="0" algn="l">
              <a:spcBef>
                <a:spcPts val="0"/>
              </a:spcBef>
              <a:buSzTx/>
              <a:buNone/>
              <a:defRPr sz="2602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4pPr>
            <a:lvl5pPr marL="0" indent="0" algn="l">
              <a:spcBef>
                <a:spcPts val="0"/>
              </a:spcBef>
              <a:buSzTx/>
              <a:buNone/>
              <a:defRPr sz="2602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5pPr>
          </a:lstStyle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Subtítulo</a:t>
            </a:r>
          </a:p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 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Autor</a:t>
            </a:r>
          </a:p>
          <a:p>
            <a:pPr algn="l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Palestrante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00/00/0000 - </a:t>
            </a:r>
            <a:r>
              <a:rPr lang="pt-BR" b="0" cap="none" dirty="0" smtClean="0"/>
              <a:t>Versão X</a:t>
            </a:r>
            <a:endParaRPr lang="pt-BR" b="0" cap="none" dirty="0"/>
          </a:p>
        </p:txBody>
      </p:sp>
      <p:sp>
        <p:nvSpPr>
          <p:cNvPr id="22" name="Triângulo"/>
          <p:cNvSpPr/>
          <p:nvPr userDrawn="1"/>
        </p:nvSpPr>
        <p:spPr>
          <a:xfrm rot="13500000">
            <a:off x="553047" y="1007772"/>
            <a:ext cx="190095" cy="190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Triângulo"/>
          <p:cNvSpPr/>
          <p:nvPr userDrawn="1"/>
        </p:nvSpPr>
        <p:spPr>
          <a:xfrm>
            <a:off x="500" y="3456080"/>
            <a:ext cx="3396650" cy="3396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>
              <a:alpha val="85000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Triângulo"/>
          <p:cNvSpPr/>
          <p:nvPr userDrawn="1"/>
        </p:nvSpPr>
        <p:spPr>
          <a:xfrm rot="8100000">
            <a:off x="5535450" y="5990259"/>
            <a:ext cx="1747148" cy="1747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ECA3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riângulo"/>
          <p:cNvSpPr/>
          <p:nvPr userDrawn="1"/>
        </p:nvSpPr>
        <p:spPr>
          <a:xfrm rot="8100000">
            <a:off x="2483104" y="5561667"/>
            <a:ext cx="2604305" cy="2604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102E66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Triângulo"/>
          <p:cNvSpPr/>
          <p:nvPr userDrawn="1"/>
        </p:nvSpPr>
        <p:spPr>
          <a:xfrm flipH="1">
            <a:off x="7143643" y="1785676"/>
            <a:ext cx="5072169" cy="5072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Forma"/>
          <p:cNvSpPr/>
          <p:nvPr userDrawn="1"/>
        </p:nvSpPr>
        <p:spPr>
          <a:xfrm>
            <a:off x="9801532" y="1130187"/>
            <a:ext cx="2407036" cy="2402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55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45"/>
                </a:lnTo>
                <a:lnTo>
                  <a:pt x="2155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Forma"/>
          <p:cNvSpPr/>
          <p:nvPr userDrawn="1"/>
        </p:nvSpPr>
        <p:spPr>
          <a:xfrm>
            <a:off x="11069978" y="2838"/>
            <a:ext cx="1146369" cy="1144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4" y="21600"/>
                </a:lnTo>
                <a:lnTo>
                  <a:pt x="21600" y="2157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Triângulo"/>
          <p:cNvSpPr/>
          <p:nvPr userDrawn="1"/>
        </p:nvSpPr>
        <p:spPr>
          <a:xfrm rot="18900000">
            <a:off x="10234558" y="-829118"/>
            <a:ext cx="1647900" cy="1647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Imagem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544" y="5471726"/>
            <a:ext cx="2083054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5973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79438" y="881063"/>
            <a:ext cx="11033126" cy="5542362"/>
          </a:xfrm>
          <a:prstGeom prst="rect">
            <a:avLst/>
          </a:prstGeom>
        </p:spPr>
        <p:txBody>
          <a:bodyPr lIns="38100" tIns="38100" rIns="38100" bIns="38100">
            <a:normAutofit/>
          </a:bodyPr>
          <a:lstStyle>
            <a:lvl1pPr marL="0" indent="0">
              <a:buClr>
                <a:srgbClr val="FFD12E"/>
              </a:buClr>
              <a:buFontTx/>
              <a:buNone/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12543" indent="0">
              <a:buClr>
                <a:srgbClr val="FFD12E"/>
              </a:buClr>
              <a:buFontTx/>
              <a:buNone/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25088" indent="0">
              <a:buClr>
                <a:srgbClr val="FFD12E"/>
              </a:buClr>
              <a:buFontTx/>
              <a:buNone/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937631" indent="0">
              <a:buClr>
                <a:srgbClr val="FFD12E"/>
              </a:buClr>
              <a:buFontTx/>
              <a:buNone/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250174" indent="0">
              <a:buClr>
                <a:srgbClr val="FFD12E"/>
              </a:buClr>
              <a:buFontTx/>
              <a:buNone/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pt-BR" dirty="0" smtClean="0"/>
              <a:t>Conteúdo</a:t>
            </a:r>
            <a:endParaRPr dirty="0"/>
          </a:p>
        </p:txBody>
      </p:sp>
      <p:sp>
        <p:nvSpPr>
          <p:cNvPr id="5" name="Retângulo"/>
          <p:cNvSpPr/>
          <p:nvPr userDrawn="1"/>
        </p:nvSpPr>
        <p:spPr>
          <a:xfrm>
            <a:off x="0" y="0"/>
            <a:ext cx="12192000" cy="446484"/>
          </a:xfrm>
          <a:prstGeom prst="rect">
            <a:avLst/>
          </a:prstGeom>
          <a:gradFill>
            <a:gsLst>
              <a:gs pos="0">
                <a:srgbClr val="07286B"/>
              </a:gs>
              <a:gs pos="100000">
                <a:srgbClr val="0187B1"/>
              </a:gs>
            </a:gsLst>
            <a:lin ang="8100000"/>
          </a:gradFill>
          <a:ln w="12700">
            <a:miter lim="400000"/>
          </a:ln>
        </p:spPr>
        <p:txBody>
          <a:bodyPr lIns="26788" tIns="26788" rIns="26788" bIns="26788" anchor="ctr"/>
          <a:lstStyle/>
          <a:p>
            <a:pPr algn="ctr" defTabSz="410751" hangingPunct="0">
              <a:defRPr sz="2200">
                <a:solidFill>
                  <a:srgbClr val="FFCA07"/>
                </a:solidFill>
              </a:defRPr>
            </a:pPr>
            <a:endParaRPr sz="1547" kern="0">
              <a:solidFill>
                <a:srgbClr val="FFCA07"/>
              </a:solidFill>
              <a:sym typeface="Helvetica Light"/>
            </a:endParaRPr>
          </a:p>
        </p:txBody>
      </p:sp>
      <p:sp>
        <p:nvSpPr>
          <p:cNvPr id="117" name="Texto do Título"/>
          <p:cNvSpPr txBox="1">
            <a:spLocks noGrp="1"/>
          </p:cNvSpPr>
          <p:nvPr>
            <p:ph type="title"/>
          </p:nvPr>
        </p:nvSpPr>
        <p:spPr>
          <a:xfrm>
            <a:off x="579437" y="0"/>
            <a:ext cx="11612563" cy="446484"/>
          </a:xfrm>
          <a:prstGeom prst="rect">
            <a:avLst/>
          </a:prstGeom>
        </p:spPr>
        <p:txBody>
          <a:bodyPr lIns="38100" tIns="38100" rIns="38100" bIns="38100" anchor="ctr">
            <a:normAutofit/>
          </a:bodyPr>
          <a:lstStyle>
            <a:lvl1pPr algn="l">
              <a:defRPr sz="1828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dirty="0"/>
              <a:t>Texto do Título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85" y="94370"/>
            <a:ext cx="821479" cy="2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2579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nteúd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79438" y="881063"/>
            <a:ext cx="11033126" cy="5542362"/>
          </a:xfrm>
          <a:prstGeom prst="rect">
            <a:avLst/>
          </a:prstGeom>
        </p:spPr>
        <p:txBody>
          <a:bodyPr lIns="38100" tIns="38100" rIns="38100" bIns="38100">
            <a:normAutofit/>
          </a:bodyPr>
          <a:lstStyle>
            <a:lvl1pPr marL="241105" indent="-241105">
              <a:buClr>
                <a:srgbClr val="FFD12E"/>
              </a:buClr>
              <a:buFont typeface="Arial" charset="0"/>
              <a:buChar char="•"/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07723" indent="-295180">
              <a:buClr>
                <a:srgbClr val="FFD12E"/>
              </a:buClr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20267" indent="-295180">
              <a:buClr>
                <a:srgbClr val="FFD12E"/>
              </a:buClr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32811" indent="-295180">
              <a:buClr>
                <a:srgbClr val="FFD12E"/>
              </a:buClr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5354" indent="-295180">
              <a:buClr>
                <a:srgbClr val="FFD12E"/>
              </a:buClr>
              <a:defRPr sz="1687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dirty="0" smtClean="0"/>
              <a:t>Nível </a:t>
            </a:r>
            <a:r>
              <a:rPr dirty="0"/>
              <a:t>de Corpo Um</a:t>
            </a:r>
          </a:p>
          <a:p>
            <a:pPr lvl="1"/>
            <a:r>
              <a:rPr dirty="0"/>
              <a:t>Nível de Corpo Dois</a:t>
            </a:r>
          </a:p>
          <a:p>
            <a:pPr lvl="2"/>
            <a:r>
              <a:rPr dirty="0"/>
              <a:t>Nível de Corpo Três</a:t>
            </a:r>
          </a:p>
          <a:p>
            <a:pPr lvl="3"/>
            <a:r>
              <a:rPr dirty="0"/>
              <a:t>Nível de Corpo Quatro</a:t>
            </a:r>
          </a:p>
          <a:p>
            <a:pPr lvl="4"/>
            <a:r>
              <a:rPr dirty="0"/>
              <a:t>Nível de Corpo Cinco</a:t>
            </a:r>
          </a:p>
        </p:txBody>
      </p:sp>
      <p:sp>
        <p:nvSpPr>
          <p:cNvPr id="5" name="Retângulo"/>
          <p:cNvSpPr/>
          <p:nvPr userDrawn="1"/>
        </p:nvSpPr>
        <p:spPr>
          <a:xfrm>
            <a:off x="0" y="0"/>
            <a:ext cx="12192000" cy="446484"/>
          </a:xfrm>
          <a:prstGeom prst="rect">
            <a:avLst/>
          </a:prstGeom>
          <a:gradFill>
            <a:gsLst>
              <a:gs pos="0">
                <a:srgbClr val="07286B"/>
              </a:gs>
              <a:gs pos="100000">
                <a:srgbClr val="0187B1"/>
              </a:gs>
            </a:gsLst>
            <a:lin ang="8100000"/>
          </a:gradFill>
          <a:ln w="12700">
            <a:miter lim="400000"/>
          </a:ln>
        </p:spPr>
        <p:txBody>
          <a:bodyPr lIns="26788" tIns="26788" rIns="26788" bIns="26788" anchor="ctr"/>
          <a:lstStyle/>
          <a:p>
            <a:pPr algn="ctr" defTabSz="410751" hangingPunct="0">
              <a:defRPr sz="2200">
                <a:solidFill>
                  <a:srgbClr val="FFCA07"/>
                </a:solidFill>
              </a:defRPr>
            </a:pPr>
            <a:endParaRPr sz="1547" kern="0">
              <a:solidFill>
                <a:srgbClr val="FFCA07"/>
              </a:solidFill>
              <a:sym typeface="Helvetica Light"/>
            </a:endParaRPr>
          </a:p>
        </p:txBody>
      </p:sp>
      <p:sp>
        <p:nvSpPr>
          <p:cNvPr id="117" name="Texto do Título"/>
          <p:cNvSpPr txBox="1">
            <a:spLocks noGrp="1"/>
          </p:cNvSpPr>
          <p:nvPr>
            <p:ph type="title"/>
          </p:nvPr>
        </p:nvSpPr>
        <p:spPr>
          <a:xfrm>
            <a:off x="579437" y="0"/>
            <a:ext cx="11612563" cy="446484"/>
          </a:xfrm>
          <a:prstGeom prst="rect">
            <a:avLst/>
          </a:prstGeom>
        </p:spPr>
        <p:txBody>
          <a:bodyPr lIns="38100" tIns="38100" rIns="38100" bIns="38100" anchor="ctr">
            <a:normAutofit/>
          </a:bodyPr>
          <a:lstStyle>
            <a:lvl1pPr algn="l">
              <a:defRPr sz="1828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dirty="0"/>
              <a:t>Texto do Título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85" y="94370"/>
            <a:ext cx="821479" cy="2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0158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rgbClr val="102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ângulo"/>
          <p:cNvSpPr/>
          <p:nvPr userDrawn="1"/>
        </p:nvSpPr>
        <p:spPr>
          <a:xfrm>
            <a:off x="500" y="3456080"/>
            <a:ext cx="3396650" cy="3396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>
              <a:alpha val="85000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o do Título"/>
          <p:cNvSpPr txBox="1">
            <a:spLocks noGrp="1"/>
          </p:cNvSpPr>
          <p:nvPr>
            <p:ph type="title" hasCustomPrompt="1"/>
          </p:nvPr>
        </p:nvSpPr>
        <p:spPr>
          <a:xfrm>
            <a:off x="913293" y="813718"/>
            <a:ext cx="7366289" cy="5308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94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 Medium"/>
              </a:defRPr>
            </a:lvl1pPr>
          </a:lstStyle>
          <a:p>
            <a:r>
              <a:rPr lang="pt-BR" dirty="0" smtClean="0"/>
              <a:t>Obrigado.</a:t>
            </a:r>
            <a:endParaRPr dirty="0"/>
          </a:p>
        </p:txBody>
      </p:sp>
      <p:sp>
        <p:nvSpPr>
          <p:cNvPr id="7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13293" y="1568694"/>
            <a:ext cx="7366289" cy="1342118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1406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l">
              <a:spcBef>
                <a:spcPts val="0"/>
              </a:spcBef>
              <a:buSzTx/>
              <a:buNone/>
              <a:defRPr sz="2602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2pPr>
            <a:lvl3pPr marL="0" indent="0" algn="l">
              <a:spcBef>
                <a:spcPts val="0"/>
              </a:spcBef>
              <a:buSzTx/>
              <a:buNone/>
              <a:defRPr sz="2602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3pPr>
            <a:lvl4pPr marL="0" indent="0" algn="l">
              <a:spcBef>
                <a:spcPts val="0"/>
              </a:spcBef>
              <a:buSzTx/>
              <a:buNone/>
              <a:defRPr sz="2602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4pPr>
            <a:lvl5pPr marL="0" indent="0" algn="l">
              <a:spcBef>
                <a:spcPts val="0"/>
              </a:spcBef>
              <a:buSzTx/>
              <a:buNone/>
              <a:defRPr sz="2602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5pPr>
          </a:lstStyle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Autor</a:t>
            </a:r>
          </a:p>
          <a:p>
            <a:pPr algn="l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Palestrante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00/00/0000 - </a:t>
            </a:r>
            <a:r>
              <a:rPr lang="pt-BR" b="0" cap="none" dirty="0" smtClean="0"/>
              <a:t>Versão X</a:t>
            </a:r>
            <a:endParaRPr lang="pt-BR" b="0" cap="none" dirty="0"/>
          </a:p>
        </p:txBody>
      </p:sp>
      <p:sp>
        <p:nvSpPr>
          <p:cNvPr id="25" name="Triângulo"/>
          <p:cNvSpPr/>
          <p:nvPr userDrawn="1"/>
        </p:nvSpPr>
        <p:spPr>
          <a:xfrm rot="8100000">
            <a:off x="5535450" y="5990259"/>
            <a:ext cx="1747148" cy="1747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ECA3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Triângulo"/>
          <p:cNvSpPr/>
          <p:nvPr userDrawn="1"/>
        </p:nvSpPr>
        <p:spPr>
          <a:xfrm rot="8100000">
            <a:off x="2483104" y="5561667"/>
            <a:ext cx="2604305" cy="2604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Triângulo"/>
          <p:cNvSpPr/>
          <p:nvPr userDrawn="1"/>
        </p:nvSpPr>
        <p:spPr>
          <a:xfrm flipH="1">
            <a:off x="7143643" y="1785676"/>
            <a:ext cx="5072169" cy="5072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Forma"/>
          <p:cNvSpPr/>
          <p:nvPr userDrawn="1"/>
        </p:nvSpPr>
        <p:spPr>
          <a:xfrm>
            <a:off x="9801532" y="1130187"/>
            <a:ext cx="2407036" cy="2402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55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45"/>
                </a:lnTo>
                <a:lnTo>
                  <a:pt x="2155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Forma"/>
          <p:cNvSpPr/>
          <p:nvPr userDrawn="1"/>
        </p:nvSpPr>
        <p:spPr>
          <a:xfrm>
            <a:off x="11069978" y="2838"/>
            <a:ext cx="1146369" cy="1144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4" y="21600"/>
                </a:lnTo>
                <a:lnTo>
                  <a:pt x="21600" y="2157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Triângulo"/>
          <p:cNvSpPr/>
          <p:nvPr userDrawn="1"/>
        </p:nvSpPr>
        <p:spPr>
          <a:xfrm rot="18900000">
            <a:off x="10234558" y="-829118"/>
            <a:ext cx="1647900" cy="1647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544" y="5471726"/>
            <a:ext cx="2083054" cy="874395"/>
          </a:xfrm>
          <a:prstGeom prst="rect">
            <a:avLst/>
          </a:prstGeom>
        </p:spPr>
      </p:pic>
      <p:sp>
        <p:nvSpPr>
          <p:cNvPr id="26" name="Triângulo"/>
          <p:cNvSpPr/>
          <p:nvPr userDrawn="1"/>
        </p:nvSpPr>
        <p:spPr>
          <a:xfrm rot="13500000">
            <a:off x="553047" y="1007772"/>
            <a:ext cx="190095" cy="190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4731184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19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84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690E-3132-4A8A-AA07-CB06EE83D1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14/01/2021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2B3F8-3FDE-4A57-9CFF-92FAC644BB8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1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92969" y="312539"/>
            <a:ext cx="10406062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92969" y="1830586"/>
            <a:ext cx="10406062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Nível de Corpo Um</a:t>
            </a:r>
          </a:p>
          <a:p>
            <a:pPr lvl="1"/>
            <a:r>
              <a:rPr dirty="0"/>
              <a:t>Nível de Corpo Dois</a:t>
            </a:r>
          </a:p>
          <a:p>
            <a:pPr lvl="2"/>
            <a:r>
              <a:rPr dirty="0"/>
              <a:t>Nível de Corpo Três</a:t>
            </a:r>
          </a:p>
          <a:p>
            <a:pPr lvl="3"/>
            <a:r>
              <a:rPr dirty="0"/>
              <a:t>Nível de Corpo Quatro</a:t>
            </a:r>
          </a:p>
          <a:p>
            <a:pPr lvl="4"/>
            <a:r>
              <a:rPr dirty="0"/>
              <a:t>Nível de Corpo Cinco</a:t>
            </a:r>
          </a:p>
        </p:txBody>
      </p:sp>
    </p:spTree>
    <p:extLst>
      <p:ext uri="{BB962C8B-B14F-4D97-AF65-F5344CB8AC3E}">
        <p14:creationId xmlns:p14="http://schemas.microsoft.com/office/powerpoint/2010/main" val="254211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</p:sldLayoutIdLst>
  <p:transition spd="med"/>
  <p:hf hdr="0" dt="0"/>
  <p:txStyles>
    <p:titleStyle>
      <a:lvl1pPr marL="0" marR="0" indent="0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1pPr>
      <a:lvl2pPr marL="0" marR="0" indent="160736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73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211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47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83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420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57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94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43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1pPr>
      <a:lvl2pPr marL="625088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2pPr>
      <a:lvl3pPr marL="937631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3pPr>
      <a:lvl4pPr marL="1250174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4pPr>
      <a:lvl5pPr marL="1562718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5pPr>
      <a:lvl6pPr marL="1875262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805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349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892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36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73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211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47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83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420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57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94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92969" y="312539"/>
            <a:ext cx="10406062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92969" y="1830586"/>
            <a:ext cx="10406062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Nível de Corpo Um</a:t>
            </a:r>
          </a:p>
          <a:p>
            <a:pPr lvl="1"/>
            <a:r>
              <a:rPr dirty="0"/>
              <a:t>Nível de Corpo Dois</a:t>
            </a:r>
          </a:p>
          <a:p>
            <a:pPr lvl="2"/>
            <a:r>
              <a:rPr dirty="0"/>
              <a:t>Nível de Corpo Três</a:t>
            </a:r>
          </a:p>
          <a:p>
            <a:pPr lvl="3"/>
            <a:r>
              <a:rPr dirty="0"/>
              <a:t>Nível de Corpo Quatro</a:t>
            </a:r>
          </a:p>
          <a:p>
            <a:pPr lvl="4"/>
            <a:r>
              <a:rPr dirty="0"/>
              <a:t>Nível de Corpo Cinco</a:t>
            </a:r>
          </a:p>
        </p:txBody>
      </p:sp>
    </p:spTree>
    <p:extLst>
      <p:ext uri="{BB962C8B-B14F-4D97-AF65-F5344CB8AC3E}">
        <p14:creationId xmlns:p14="http://schemas.microsoft.com/office/powerpoint/2010/main" val="220224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</p:sldLayoutIdLst>
  <p:transition spd="med"/>
  <p:hf hdr="0" dt="0"/>
  <p:txStyles>
    <p:titleStyle>
      <a:lvl1pPr marL="0" marR="0" indent="0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1pPr>
      <a:lvl2pPr marL="0" marR="0" indent="160736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73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211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47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83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420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57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94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43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1pPr>
      <a:lvl2pPr marL="625088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2pPr>
      <a:lvl3pPr marL="937631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3pPr>
      <a:lvl4pPr marL="1250174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4pPr>
      <a:lvl5pPr marL="1562718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5pPr>
      <a:lvl6pPr marL="1875262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805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349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892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36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73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211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47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83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420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57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94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capacita interno padrão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35360" y="142852"/>
            <a:ext cx="1000132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5360" y="928670"/>
            <a:ext cx="11449271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5375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microsoft.com/office/2007/relationships/hdphoto" Target="../media/hdphoto2.wdp"/><Relationship Id="rId4" Type="http://schemas.openxmlformats.org/officeDocument/2006/relationships/diagramData" Target="../diagrams/data6.xml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2030" y="778697"/>
            <a:ext cx="8322807" cy="1151597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rgbClr val="FFD12E"/>
                </a:solidFill>
              </a:rPr>
              <a:t>CapacitaCCEE Associações - </a:t>
            </a:r>
            <a:r>
              <a:rPr lang="pt-BR" dirty="0" smtClean="0">
                <a:solidFill>
                  <a:srgbClr val="FFD12E"/>
                </a:solidFill>
              </a:rPr>
              <a:t>ABRACEEL</a:t>
            </a:r>
            <a:endParaRPr lang="pt-BR" sz="4000" dirty="0">
              <a:solidFill>
                <a:srgbClr val="FFD12E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"/>
          </p:nvPr>
        </p:nvSpPr>
        <p:spPr>
          <a:xfrm>
            <a:off x="2087483" y="1625496"/>
            <a:ext cx="8905307" cy="2786082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PLD Horário - Janeiro 2021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r>
              <a:rPr lang="pt-BR" sz="2800" cap="none" dirty="0" smtClean="0"/>
              <a:t>14 </a:t>
            </a:r>
            <a:r>
              <a:rPr lang="pt-BR" sz="2800" cap="none" dirty="0"/>
              <a:t>de </a:t>
            </a:r>
            <a:r>
              <a:rPr lang="pt-BR" sz="2800" cap="none" dirty="0" smtClean="0"/>
              <a:t>janeiro/2021</a:t>
            </a:r>
            <a:endParaRPr lang="pt-BR" sz="2800" b="0" cap="none" dirty="0"/>
          </a:p>
        </p:txBody>
      </p:sp>
    </p:spTree>
    <p:extLst>
      <p:ext uri="{BB962C8B-B14F-4D97-AF65-F5344CB8AC3E}">
        <p14:creationId xmlns:p14="http://schemas.microsoft.com/office/powerpoint/2010/main" val="38199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PLD Horário – Novembro (Encontro PLD 19/11/20)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956627" y="1160435"/>
            <a:ext cx="10278747" cy="4956478"/>
            <a:chOff x="956627" y="1272978"/>
            <a:chExt cx="10278747" cy="4956478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627" y="1272978"/>
              <a:ext cx="10278747" cy="4956478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956627" y="5808617"/>
              <a:ext cx="445453" cy="420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0ACE1656-DE1E-40A3-B045-BFC1BFBF1546}"/>
              </a:ext>
            </a:extLst>
          </p:cNvPr>
          <p:cNvSpPr txBox="1"/>
          <p:nvPr/>
        </p:nvSpPr>
        <p:spPr>
          <a:xfrm>
            <a:off x="6574688" y="6459365"/>
            <a:ext cx="51361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 smtClean="0">
                <a:solidFill>
                  <a:srgbClr val="002060"/>
                </a:solidFill>
              </a:rPr>
              <a:t>Fonte: </a:t>
            </a:r>
            <a:r>
              <a:rPr lang="pt-BR" sz="900" b="1" dirty="0" err="1" smtClean="0">
                <a:solidFill>
                  <a:srgbClr val="002060"/>
                </a:solidFill>
              </a:rPr>
              <a:t>InfoPLD</a:t>
            </a:r>
            <a:r>
              <a:rPr lang="pt-BR" sz="900" b="1" dirty="0" smtClean="0">
                <a:solidFill>
                  <a:srgbClr val="002060"/>
                </a:solidFill>
              </a:rPr>
              <a:t> Novembro/2020.</a:t>
            </a:r>
            <a:endParaRPr lang="pt-BR" sz="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4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90" y="1812743"/>
            <a:ext cx="11378011" cy="41813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Benefícios do preço horário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9278938" y="6423025"/>
            <a:ext cx="2913062" cy="298450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3090" y="5982817"/>
            <a:ext cx="11680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O modelo de curto prazo considera a previsão de geração eólica com base na média de geração dos últimos 5 anos.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1600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Já o </a:t>
            </a:r>
            <a:r>
              <a:rPr lang="pt-BR" sz="1600" b="1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Preço horário</a:t>
            </a:r>
            <a:r>
              <a:rPr lang="pt-BR" sz="1600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, calculado diariamente, utiliza a </a:t>
            </a:r>
            <a:r>
              <a:rPr lang="pt-BR" sz="1600" b="1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previsão diária da geração eólica</a:t>
            </a:r>
            <a:r>
              <a:rPr lang="pt-BR" sz="1600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pt-BR" sz="1600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t-BR" sz="1600" b="1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mais aderente à geração eólica verificada</a:t>
            </a:r>
            <a:endParaRPr lang="pt-BR" sz="1600" b="1" kern="0" dirty="0">
              <a:solidFill>
                <a:srgbClr val="0365C0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0" y="702318"/>
          <a:ext cx="12192000" cy="181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7008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Benefícios do preço horário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9278938" y="6423025"/>
            <a:ext cx="2913062" cy="298450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8" y="2038207"/>
            <a:ext cx="5760000" cy="340573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6145275" y="2038207"/>
            <a:ext cx="5760000" cy="3405735"/>
            <a:chOff x="6145275" y="1785292"/>
            <a:chExt cx="5760000" cy="3405735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5275" y="1785292"/>
              <a:ext cx="5760000" cy="3405735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6653245" y="3073715"/>
              <a:ext cx="151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E7E6E6">
                      <a:lumMod val="25000"/>
                    </a:srgbClr>
                  </a:solidFill>
                </a:rPr>
                <a:t>Estímulo ao Consumo</a:t>
              </a:r>
              <a:endParaRPr lang="pt-BR" sz="1400" dirty="0">
                <a:solidFill>
                  <a:srgbClr val="E7E6E6">
                    <a:lumMod val="25000"/>
                  </a:srgbClr>
                </a:solidFill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9980430" y="2464560"/>
              <a:ext cx="151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E7E6E6">
                      <a:lumMod val="25000"/>
                    </a:srgbClr>
                  </a:solidFill>
                </a:rPr>
                <a:t>Desestímulo </a:t>
              </a:r>
              <a:r>
                <a:rPr lang="pt-BR" sz="1400" dirty="0">
                  <a:solidFill>
                    <a:srgbClr val="E7E6E6">
                      <a:lumMod val="25000"/>
                    </a:srgbClr>
                  </a:solidFill>
                </a:rPr>
                <a:t>ao Consumo</a:t>
              </a:r>
            </a:p>
          </p:txBody>
        </p:sp>
      </p:grpSp>
      <p:sp>
        <p:nvSpPr>
          <p:cNvPr id="9" name="Retângulo 8"/>
          <p:cNvSpPr/>
          <p:nvPr/>
        </p:nvSpPr>
        <p:spPr>
          <a:xfrm>
            <a:off x="119268" y="5598619"/>
            <a:ext cx="116950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600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  <a:sym typeface="Helvetica Light"/>
              </a:rPr>
              <a:t>Resposta </a:t>
            </a:r>
            <a:r>
              <a:rPr lang="pt-BR" sz="1600" kern="0" dirty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  <a:sym typeface="Helvetica Light"/>
              </a:rPr>
              <a:t>da demanda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600" kern="0" dirty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  <a:sym typeface="Helvetica Light"/>
              </a:rPr>
              <a:t>Armazenamento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600" kern="0" dirty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  <a:sym typeface="Helvetica Light"/>
              </a:rPr>
              <a:t>Bombeamento</a:t>
            </a:r>
          </a:p>
        </p:txBody>
      </p:sp>
      <p:graphicFrame>
        <p:nvGraphicFramePr>
          <p:cNvPr id="11" name="Diagrama 10"/>
          <p:cNvGraphicFramePr/>
          <p:nvPr>
            <p:extLst/>
          </p:nvPr>
        </p:nvGraphicFramePr>
        <p:xfrm>
          <a:off x="0" y="702318"/>
          <a:ext cx="12192000" cy="181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7603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Benefícios do preço horário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9278938" y="6423025"/>
            <a:ext cx="2913062" cy="298450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8" name="Diagrama 17"/>
          <p:cNvGraphicFramePr/>
          <p:nvPr>
            <p:extLst/>
          </p:nvPr>
        </p:nvGraphicFramePr>
        <p:xfrm>
          <a:off x="0" y="702318"/>
          <a:ext cx="12192000" cy="181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69034" y="5798151"/>
            <a:ext cx="1107851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Exemplo de acionamento gradativo da usina termelétrica, </a:t>
            </a:r>
            <a:r>
              <a:rPr lang="pt-BR" sz="1600" b="1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respeitando características de rampa de subida e decida</a:t>
            </a:r>
            <a:r>
              <a:rPr lang="pt-BR" sz="1600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, para acionamento nos momentos que a usina se encontra no mérito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kern="0" dirty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Limites dinâmicos de intercâmbio, </a:t>
            </a:r>
            <a:r>
              <a:rPr lang="pt-BR" sz="1600" b="1" kern="0" dirty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calculados em função do ponto de operação do sistema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kern="0" dirty="0" smtClean="0">
              <a:solidFill>
                <a:srgbClr val="0365C0">
                  <a:lumMod val="50000"/>
                </a:srgbClr>
              </a:solidFill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kern="0" dirty="0" smtClean="0">
              <a:solidFill>
                <a:srgbClr val="0365C0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pic>
        <p:nvPicPr>
          <p:cNvPr id="21" name="Imagem 2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828057" y="2023652"/>
            <a:ext cx="6300000" cy="3600000"/>
          </a:xfrm>
          <a:prstGeom prst="rect">
            <a:avLst/>
          </a:prstGeom>
        </p:spPr>
      </p:pic>
      <p:pic>
        <p:nvPicPr>
          <p:cNvPr id="23" name="Imagem 22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8057" y="2023652"/>
            <a:ext cx="576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1427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Benefícios do preço horário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9278938" y="6423025"/>
            <a:ext cx="2913062" cy="298450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8" name="Diagrama 17"/>
          <p:cNvGraphicFramePr/>
          <p:nvPr>
            <p:extLst/>
          </p:nvPr>
        </p:nvGraphicFramePr>
        <p:xfrm>
          <a:off x="0" y="702318"/>
          <a:ext cx="12192000" cy="181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69034" y="5798151"/>
            <a:ext cx="110785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kern="0" dirty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Com a entrada do Modelo DESSEM </a:t>
            </a:r>
            <a:r>
              <a:rPr lang="pt-BR" sz="1600" b="1" kern="0" dirty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verificou-se reduções do ESS por </a:t>
            </a:r>
            <a:r>
              <a:rPr lang="pt-BR" sz="1600" b="1" kern="0" dirty="0" err="1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Constrained</a:t>
            </a:r>
            <a:r>
              <a:rPr lang="pt-BR" sz="1600" b="1" kern="0" dirty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-off devido a melhor representação das variações da carga líquida e as características operativas das usinas termelétricas</a:t>
            </a:r>
            <a:r>
              <a:rPr lang="pt-BR" sz="1600" kern="0" dirty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, resultando em CMO/</a:t>
            </a:r>
            <a:r>
              <a:rPr lang="pt-BR" sz="1600" kern="0" dirty="0" err="1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PLDs</a:t>
            </a:r>
            <a:r>
              <a:rPr lang="pt-BR" sz="1600" kern="0" dirty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 mais aderentes a realidade operativa do sistema.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kern="0" dirty="0" smtClean="0">
              <a:solidFill>
                <a:srgbClr val="0365C0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3427" y="2069180"/>
            <a:ext cx="5926873" cy="3313776"/>
          </a:xfrm>
          <a:prstGeom prst="rect">
            <a:avLst/>
          </a:prstGeom>
        </p:spPr>
      </p:pic>
      <p:pic>
        <p:nvPicPr>
          <p:cNvPr id="9" name="Imagem 8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068268"/>
            <a:ext cx="5925600" cy="3315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979525" y="1991927"/>
            <a:ext cx="2110154" cy="4598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Antes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92952" y="1991927"/>
            <a:ext cx="2110154" cy="4598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Depois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5723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Contingência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AB235C07-92C8-4902-88EC-6DD2D3976958}"/>
              </a:ext>
            </a:extLst>
          </p:cNvPr>
          <p:cNvSpPr/>
          <p:nvPr/>
        </p:nvSpPr>
        <p:spPr>
          <a:xfrm>
            <a:off x="1979460" y="877085"/>
            <a:ext cx="98878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A partir de Janeiro/21 o Preço de Liquidação das Diferenças é divulgado diariamente no Portal da CCEE até as 20h, de segunda a domingo.</a:t>
            </a:r>
            <a:endParaRPr lang="pt-BR" sz="2000" b="1" dirty="0">
              <a:solidFill>
                <a:srgbClr val="002060"/>
              </a:solidFill>
              <a:cs typeface="Kartika" panose="02020503030404060203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D95627E7-9F2F-4B48-9139-9523F6B87F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3368" y="849544"/>
            <a:ext cx="396093" cy="480113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0145227"/>
              </p:ext>
            </p:extLst>
          </p:nvPr>
        </p:nvGraphicFramePr>
        <p:xfrm>
          <a:off x="1979460" y="1451189"/>
          <a:ext cx="95698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4" y="2667552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07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dos Limites</a:t>
            </a: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0" y="3430254"/>
            <a:ext cx="12192001" cy="369332"/>
            <a:chOff x="0" y="3651686"/>
            <a:chExt cx="9131302" cy="369332"/>
          </a:xfrm>
          <a:solidFill>
            <a:srgbClr val="D3FFC5"/>
          </a:solidFill>
        </p:grpSpPr>
        <p:sp>
          <p:nvSpPr>
            <p:cNvPr id="6" name="Retângulo 5"/>
            <p:cNvSpPr/>
            <p:nvPr/>
          </p:nvSpPr>
          <p:spPr>
            <a:xfrm>
              <a:off x="0" y="3657998"/>
              <a:ext cx="9131302" cy="358263"/>
            </a:xfrm>
            <a:prstGeom prst="rect">
              <a:avLst/>
            </a:prstGeom>
            <a:solidFill>
              <a:srgbClr val="BFFF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36921" y="3651686"/>
              <a:ext cx="4825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&gt; Etapa 02: </a:t>
              </a:r>
              <a:r>
                <a:rPr lang="pt-BR" b="1" dirty="0">
                  <a:solidFill>
                    <a:srgbClr val="002060"/>
                  </a:solidFill>
                  <a:latin typeface="Gadugi" panose="020B0502040204020203" pitchFamily="34" charset="0"/>
                </a:rPr>
                <a:t>Preços horários respeitam o Limite Estrutural?</a:t>
              </a:r>
            </a:p>
          </p:txBody>
        </p:sp>
      </p:grpSp>
      <p:sp>
        <p:nvSpPr>
          <p:cNvPr id="8" name="Retângulo 7"/>
          <p:cNvSpPr/>
          <p:nvPr/>
        </p:nvSpPr>
        <p:spPr>
          <a:xfrm>
            <a:off x="830424" y="3952178"/>
            <a:ext cx="1076663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Clr>
                <a:srgbClr val="66FF33"/>
              </a:buClr>
              <a:buFont typeface="Courier New" panose="02070309020205020404" pitchFamily="49" charset="0"/>
              <a:buChar char="o"/>
              <a:defRPr/>
            </a:pPr>
            <a:r>
              <a:rPr lang="pt-BR" sz="1550" dirty="0">
                <a:solidFill>
                  <a:srgbClr val="002060"/>
                </a:solidFill>
              </a:rPr>
              <a:t>Com os </a:t>
            </a:r>
            <a:r>
              <a:rPr lang="pt-BR" sz="1550" dirty="0" err="1">
                <a:solidFill>
                  <a:srgbClr val="002060"/>
                </a:solidFill>
              </a:rPr>
              <a:t>CMOs</a:t>
            </a:r>
            <a:r>
              <a:rPr lang="pt-BR" sz="1550" dirty="0">
                <a:solidFill>
                  <a:srgbClr val="002060"/>
                </a:solidFill>
              </a:rPr>
              <a:t> já ajustados de acordo com os limites, é preciso </a:t>
            </a:r>
            <a:r>
              <a:rPr lang="pt-BR" sz="1550" b="1" dirty="0">
                <a:solidFill>
                  <a:srgbClr val="002060"/>
                </a:solidFill>
              </a:rPr>
              <a:t>verificar se a </a:t>
            </a:r>
            <a:r>
              <a:rPr lang="pt-BR" sz="1550" b="1" u="sng" dirty="0">
                <a:solidFill>
                  <a:srgbClr val="002060"/>
                </a:solidFill>
              </a:rPr>
              <a:t>média do dia </a:t>
            </a:r>
            <a:r>
              <a:rPr lang="pt-BR" sz="1550" b="1" dirty="0">
                <a:solidFill>
                  <a:srgbClr val="002060"/>
                </a:solidFill>
              </a:rPr>
              <a:t>é </a:t>
            </a:r>
            <a:r>
              <a:rPr lang="pt-BR" sz="15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 ou igual </a:t>
            </a:r>
            <a:r>
              <a:rPr lang="pt-BR" sz="1550" b="1" dirty="0">
                <a:solidFill>
                  <a:srgbClr val="002060"/>
                </a:solidFill>
              </a:rPr>
              <a:t>que o </a:t>
            </a:r>
            <a:r>
              <a:rPr lang="pt-BR" sz="1550" b="1" u="sng" dirty="0">
                <a:solidFill>
                  <a:srgbClr val="002060"/>
                </a:solidFill>
              </a:rPr>
              <a:t>PLD Máximo Estrutural.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" y="2194224"/>
            <a:ext cx="12192000" cy="378686"/>
            <a:chOff x="0" y="3637575"/>
            <a:chExt cx="9131302" cy="378686"/>
          </a:xfrm>
          <a:solidFill>
            <a:srgbClr val="D3FFC5"/>
          </a:solidFill>
        </p:grpSpPr>
        <p:sp>
          <p:nvSpPr>
            <p:cNvPr id="10" name="Retângulo 9"/>
            <p:cNvSpPr/>
            <p:nvPr/>
          </p:nvSpPr>
          <p:spPr>
            <a:xfrm>
              <a:off x="0" y="3657998"/>
              <a:ext cx="9131302" cy="358263"/>
            </a:xfrm>
            <a:prstGeom prst="rect">
              <a:avLst/>
            </a:prstGeom>
            <a:solidFill>
              <a:srgbClr val="BFFF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36920" y="3637575"/>
              <a:ext cx="5675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&gt; Etapa 01: </a:t>
              </a:r>
              <a:r>
                <a:rPr lang="pt-BR" b="1" dirty="0">
                  <a:solidFill>
                    <a:srgbClr val="002060"/>
                  </a:solidFill>
                  <a:latin typeface="Gadugi" panose="020B0502040204020203" pitchFamily="34" charset="0"/>
                </a:rPr>
                <a:t>Preços horários respeitam os Limites Mínimo e Máximo?</a:t>
              </a:r>
            </a:p>
          </p:txBody>
        </p:sp>
      </p:grpSp>
      <p:sp>
        <p:nvSpPr>
          <p:cNvPr id="12" name="Retângulo 11"/>
          <p:cNvSpPr/>
          <p:nvPr/>
        </p:nvSpPr>
        <p:spPr>
          <a:xfrm>
            <a:off x="830424" y="2743814"/>
            <a:ext cx="1091149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Clr>
                <a:srgbClr val="66FF33"/>
              </a:buClr>
              <a:buFont typeface="Courier New" panose="02070309020205020404" pitchFamily="49" charset="0"/>
              <a:buChar char="o"/>
              <a:defRPr/>
            </a:pPr>
            <a:r>
              <a:rPr lang="pt-BR" sz="1550" dirty="0">
                <a:solidFill>
                  <a:srgbClr val="002060"/>
                </a:solidFill>
              </a:rPr>
              <a:t>Com </a:t>
            </a:r>
            <a:r>
              <a:rPr lang="pt-BR" sz="1550" dirty="0" err="1">
                <a:solidFill>
                  <a:srgbClr val="002060"/>
                </a:solidFill>
              </a:rPr>
              <a:t>CMOs</a:t>
            </a:r>
            <a:r>
              <a:rPr lang="pt-BR" sz="1550" dirty="0">
                <a:solidFill>
                  <a:srgbClr val="002060"/>
                </a:solidFill>
              </a:rPr>
              <a:t> calculados, é preciso identificar, para cada hora, </a:t>
            </a:r>
            <a:r>
              <a:rPr lang="pt-BR" sz="1550" b="1" dirty="0">
                <a:solidFill>
                  <a:srgbClr val="002060"/>
                </a:solidFill>
              </a:rPr>
              <a:t>se esses valores respeitam os limites mínimo e máximo horário do PLD</a:t>
            </a:r>
            <a:r>
              <a:rPr lang="pt-BR" sz="1550" dirty="0">
                <a:solidFill>
                  <a:srgbClr val="002060"/>
                </a:solidFill>
              </a:rPr>
              <a:t>. Ajustar preço.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30424" y="4677985"/>
            <a:ext cx="8458225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2" indent="-285750">
              <a:buClr>
                <a:srgbClr val="66FF33"/>
              </a:buClr>
              <a:buFont typeface="Wingdings" panose="05000000000000000000" pitchFamily="2" charset="2"/>
              <a:buChar char="ü"/>
              <a:defRPr/>
            </a:pPr>
            <a:r>
              <a:rPr lang="pt-BR" sz="1450" dirty="0">
                <a:solidFill>
                  <a:srgbClr val="002060"/>
                </a:solidFill>
              </a:rPr>
              <a:t>Caso a </a:t>
            </a:r>
            <a:r>
              <a:rPr lang="pt-BR" sz="1450" b="1" dirty="0">
                <a:solidFill>
                  <a:srgbClr val="002060"/>
                </a:solidFill>
              </a:rPr>
              <a:t>média dos </a:t>
            </a:r>
            <a:r>
              <a:rPr lang="pt-BR" sz="1450" b="1" dirty="0" err="1">
                <a:solidFill>
                  <a:srgbClr val="002060"/>
                </a:solidFill>
              </a:rPr>
              <a:t>CMOs</a:t>
            </a:r>
            <a:r>
              <a:rPr lang="pt-BR" sz="1450" b="1" dirty="0">
                <a:solidFill>
                  <a:srgbClr val="002060"/>
                </a:solidFill>
              </a:rPr>
              <a:t> </a:t>
            </a:r>
            <a:r>
              <a:rPr lang="pt-BR" sz="1450" dirty="0">
                <a:solidFill>
                  <a:srgbClr val="002060"/>
                </a:solidFill>
              </a:rPr>
              <a:t>seja </a:t>
            </a:r>
            <a:r>
              <a:rPr lang="pt-BR" sz="1450" b="1" dirty="0">
                <a:solidFill>
                  <a:srgbClr val="002060"/>
                </a:solidFill>
              </a:rPr>
              <a:t>maior </a:t>
            </a:r>
            <a:r>
              <a:rPr lang="pt-BR" sz="1450" dirty="0">
                <a:solidFill>
                  <a:srgbClr val="002060"/>
                </a:solidFill>
              </a:rPr>
              <a:t>que o </a:t>
            </a:r>
            <a:r>
              <a:rPr lang="pt-BR" sz="1450" b="1" dirty="0">
                <a:solidFill>
                  <a:srgbClr val="002060"/>
                </a:solidFill>
              </a:rPr>
              <a:t>PLD Máximo Estrutural</a:t>
            </a:r>
            <a:r>
              <a:rPr lang="pt-BR" sz="1450" dirty="0">
                <a:solidFill>
                  <a:srgbClr val="002060"/>
                </a:solidFill>
              </a:rPr>
              <a:t>: </a:t>
            </a:r>
          </a:p>
          <a:p>
            <a:pPr marL="914400" lvl="3" indent="-285750">
              <a:buClr>
                <a:srgbClr val="66FF33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rgbClr val="002060"/>
                </a:solidFill>
              </a:rPr>
              <a:t>Fator &lt; 1: </a:t>
            </a:r>
            <a:r>
              <a:rPr lang="pt-BR" sz="1400" dirty="0">
                <a:solidFill>
                  <a:srgbClr val="002060"/>
                </a:solidFill>
              </a:rPr>
              <a:t>Nesse caso, os preços serão ajustados</a:t>
            </a:r>
          </a:p>
          <a:p>
            <a:pPr marL="914400" lvl="3" indent="-285750">
              <a:buClr>
                <a:srgbClr val="66FF33"/>
              </a:buClr>
              <a:buFont typeface="Arial" panose="020B0604020202020204" pitchFamily="34" charset="0"/>
              <a:buChar char="•"/>
              <a:defRPr/>
            </a:pPr>
            <a:endParaRPr lang="pt-BR" sz="1450" dirty="0">
              <a:solidFill>
                <a:srgbClr val="002060"/>
              </a:solidFill>
            </a:endParaRPr>
          </a:p>
          <a:p>
            <a:pPr marL="457200" lvl="2" indent="-285750">
              <a:buClr>
                <a:srgbClr val="66FF33"/>
              </a:buClr>
              <a:buFont typeface="Wingdings" panose="05000000000000000000" pitchFamily="2" charset="2"/>
              <a:buChar char="ü"/>
              <a:defRPr/>
            </a:pPr>
            <a:r>
              <a:rPr lang="pt-BR" sz="1450" dirty="0">
                <a:solidFill>
                  <a:srgbClr val="002060"/>
                </a:solidFill>
              </a:rPr>
              <a:t>Caso a </a:t>
            </a:r>
            <a:r>
              <a:rPr lang="pt-BR" sz="1450" b="1" dirty="0">
                <a:solidFill>
                  <a:srgbClr val="002060"/>
                </a:solidFill>
              </a:rPr>
              <a:t>média dos </a:t>
            </a:r>
            <a:r>
              <a:rPr lang="pt-BR" sz="1450" b="1" dirty="0" err="1">
                <a:solidFill>
                  <a:srgbClr val="002060"/>
                </a:solidFill>
              </a:rPr>
              <a:t>CMOs</a:t>
            </a:r>
            <a:r>
              <a:rPr lang="pt-BR" sz="1450" dirty="0">
                <a:solidFill>
                  <a:srgbClr val="002060"/>
                </a:solidFill>
              </a:rPr>
              <a:t> seja </a:t>
            </a:r>
            <a:r>
              <a:rPr lang="pt-BR" sz="1450" b="1" u="sng" dirty="0">
                <a:solidFill>
                  <a:srgbClr val="002060"/>
                </a:solidFill>
              </a:rPr>
              <a:t>igual</a:t>
            </a:r>
            <a:r>
              <a:rPr lang="pt-BR" sz="1450" u="sng" dirty="0">
                <a:solidFill>
                  <a:srgbClr val="002060"/>
                </a:solidFill>
              </a:rPr>
              <a:t> </a:t>
            </a:r>
            <a:r>
              <a:rPr lang="pt-BR" sz="1450" dirty="0">
                <a:solidFill>
                  <a:srgbClr val="002060"/>
                </a:solidFill>
              </a:rPr>
              <a:t>ao </a:t>
            </a:r>
            <a:r>
              <a:rPr lang="pt-BR" sz="1450" b="1" dirty="0">
                <a:solidFill>
                  <a:srgbClr val="002060"/>
                </a:solidFill>
              </a:rPr>
              <a:t>PLD Máximo Estrutural</a:t>
            </a:r>
            <a:r>
              <a:rPr lang="pt-BR" sz="1450" dirty="0">
                <a:solidFill>
                  <a:srgbClr val="002060"/>
                </a:solidFill>
              </a:rPr>
              <a:t>:</a:t>
            </a:r>
            <a:r>
              <a:rPr lang="pt-BR" sz="1500" dirty="0">
                <a:solidFill>
                  <a:srgbClr val="002060"/>
                </a:solidFill>
              </a:rPr>
              <a:t> </a:t>
            </a:r>
          </a:p>
          <a:p>
            <a:pPr marL="914400" lvl="3" indent="-285750">
              <a:buClr>
                <a:srgbClr val="66FF33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rgbClr val="002060"/>
                </a:solidFill>
              </a:rPr>
              <a:t>Fator = 1 : </a:t>
            </a:r>
            <a:r>
              <a:rPr lang="pt-BR" sz="1400" dirty="0">
                <a:solidFill>
                  <a:srgbClr val="002060"/>
                </a:solidFill>
              </a:rPr>
              <a:t>Nesse caso os preços se mantém iguais, nenhum ajuste se faz necessário</a:t>
            </a:r>
          </a:p>
          <a:p>
            <a:pPr marL="914400" lvl="3" indent="-285750">
              <a:buClr>
                <a:srgbClr val="66FF33"/>
              </a:buClr>
              <a:buFont typeface="Arial" panose="020B0604020202020204" pitchFamily="34" charset="0"/>
              <a:buChar char="•"/>
              <a:defRPr/>
            </a:pP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4" name="Espaço Reservado para Texto 2"/>
          <p:cNvSpPr txBox="1">
            <a:spLocks/>
          </p:cNvSpPr>
          <p:nvPr/>
        </p:nvSpPr>
        <p:spPr>
          <a:xfrm>
            <a:off x="629723" y="670096"/>
            <a:ext cx="10896530" cy="483265"/>
          </a:xfrm>
          <a:prstGeom prst="rect">
            <a:avLst/>
          </a:prstGeom>
          <a:ln w="28575">
            <a:noFill/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-1588">
              <a:buFont typeface="Arial" panose="020B0604020202020204" pitchFamily="34" charset="0"/>
              <a:buNone/>
            </a:pPr>
            <a:r>
              <a:rPr lang="pt-BR" sz="1700" b="1" u="sng" dirty="0">
                <a:solidFill>
                  <a:srgbClr val="66FF33"/>
                </a:solidFill>
              </a:rPr>
              <a:t>Cenário: </a:t>
            </a:r>
            <a:r>
              <a:rPr lang="pt-BR" sz="1700" dirty="0">
                <a:solidFill>
                  <a:srgbClr val="002060"/>
                </a:solidFill>
              </a:rPr>
              <a:t>Serão utilizados como base, os Custos Marginais de Operação calculados, para fins didáticos, referentes às 24 horas de 01 dia, e também os preços limites definidos pela ANEEL, para o ano de </a:t>
            </a:r>
            <a:r>
              <a:rPr lang="pt-BR" sz="1700" b="1" dirty="0">
                <a:solidFill>
                  <a:srgbClr val="002060"/>
                </a:solidFill>
              </a:rPr>
              <a:t>2021</a:t>
            </a:r>
            <a:r>
              <a:rPr lang="pt-BR" sz="1700" dirty="0">
                <a:solidFill>
                  <a:srgbClr val="002060"/>
                </a:solidFill>
              </a:rPr>
              <a:t>.</a:t>
            </a:r>
            <a:endParaRPr lang="pt-BR" sz="1700" b="1" dirty="0">
              <a:solidFill>
                <a:srgbClr val="00206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73892" y="1376578"/>
            <a:ext cx="2954604" cy="415973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PLD Mínimo: R$ 49,77 / MWh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128496" y="1376578"/>
            <a:ext cx="3359061" cy="415973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PLD Máximo Estrutural: R$ 583,88 </a:t>
            </a:r>
            <a:r>
              <a:rPr lang="pt-BR" sz="1400" b="1" dirty="0" err="1"/>
              <a:t>MWh</a:t>
            </a:r>
            <a:endParaRPr lang="pt-BR" sz="1400" b="1" dirty="0"/>
          </a:p>
        </p:txBody>
      </p:sp>
      <p:sp>
        <p:nvSpPr>
          <p:cNvPr id="17" name="Retângulo 16"/>
          <p:cNvSpPr/>
          <p:nvPr/>
        </p:nvSpPr>
        <p:spPr>
          <a:xfrm>
            <a:off x="7498938" y="1376578"/>
            <a:ext cx="3251440" cy="415973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PLD Máximo Horário: R$ 1.197,87 / MWh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0" y="2214312"/>
            <a:ext cx="614763" cy="15912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15661" y="2235903"/>
            <a:ext cx="206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ITERAÇÃO</a:t>
            </a:r>
            <a:endParaRPr lang="pt-BR" sz="1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6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dos Limites</a:t>
            </a:r>
            <a:endParaRPr lang="pt-BR" dirty="0"/>
          </a:p>
        </p:txBody>
      </p:sp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xmlns="" id="{DE479457-FAEB-409D-8E1F-9CBB51362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871996"/>
              </p:ext>
            </p:extLst>
          </p:nvPr>
        </p:nvGraphicFramePr>
        <p:xfrm>
          <a:off x="289164" y="1026670"/>
          <a:ext cx="1287701" cy="534982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19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7882">
                  <a:extLst>
                    <a:ext uri="{9D8B030D-6E8A-4147-A177-3AD203B41FA5}">
                      <a16:colId xmlns:a16="http://schemas.microsoft.com/office/drawing/2014/main" xmlns="" val="73940317"/>
                    </a:ext>
                  </a:extLst>
                </a:gridCol>
              </a:tblGrid>
              <a:tr h="493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Hora</a:t>
                      </a:r>
                    </a:p>
                  </a:txBody>
                  <a:tcPr marL="8703" marR="8703" marT="870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CMOh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8988804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R$ 20,00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R$ 110,00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R$ 120,00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R$ 200,00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R$ 200,00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R$ 250,00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R$ 300,00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R$ 330,00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R$ 520,00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R$ 560,00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R$ 850,00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R$ 870,00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R$ 1.210,00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R$ 1.210,00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R$ 1.210,00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R$ 1.350,00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R$ 1.324,18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R$ 1.324,18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R$ 960,00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R$ 920,00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R$ 900,00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R$ 800,00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R$ 700,00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R$ 520,00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826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MÉDIA</a:t>
                      </a: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R$ 698,27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xmlns="" id="{7EDC60BC-4962-4D60-9B76-0A54EDB63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04784"/>
              </p:ext>
            </p:extLst>
          </p:nvPr>
        </p:nvGraphicFramePr>
        <p:xfrm>
          <a:off x="1576865" y="1026350"/>
          <a:ext cx="1531536" cy="534982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6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6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15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ITERAÇÃO 1 (i1)</a:t>
                      </a:r>
                    </a:p>
                  </a:txBody>
                  <a:tcPr marL="8703" marR="8703" marT="870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8988804"/>
                  </a:ext>
                </a:extLst>
              </a:tr>
              <a:tr h="2520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Etapa 01</a:t>
                      </a:r>
                    </a:p>
                  </a:txBody>
                  <a:tcPr marL="8703" marR="8703" marT="870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Etapa 02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R$ 49,77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R$ 42,66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R$ 110,00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R$ 94,30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R$ 120,00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R$ 102,87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R$ 200,00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R$ 171,45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R$ 200,00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R$ 171,45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R$ 250,00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R$ 214,31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R$ 300,00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R$ 257,17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R$ 330,00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R$ 282,89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R$ 520,00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R$ 445,76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R$ 560,00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R$ 480,05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R$ 850,00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R$ 728,65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R$ 870,00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R$ 745,79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R$ 1.197,87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R$ 1.026,86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R$ 1.197,87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R$ 1.026,86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R$ 1.197,87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R$ 1.026,86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R$ 1.197,87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R$ 1.026,86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R$ 1.197,87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R$ 1.026,86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R$ 1.197,87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R$ 1.026,86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R$ 960,00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R$ 822,95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R$ 920,00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R$ 788,66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R$ 900,00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R$ 771,51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R$ 800,00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R$ 685,79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R$ 700,00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R$ 600,06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R$ 520,00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R$ 445,76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826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R$ 681,12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--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D93A5FF1-A585-4D1F-A099-96F804F4991F}"/>
              </a:ext>
            </a:extLst>
          </p:cNvPr>
          <p:cNvSpPr/>
          <p:nvPr/>
        </p:nvSpPr>
        <p:spPr>
          <a:xfrm>
            <a:off x="196585" y="621456"/>
            <a:ext cx="104185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 os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CMOs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ajustados, é preciso verificar se, a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média de preços do dia, </a:t>
            </a:r>
            <a:r>
              <a:rPr kumimoji="0" lang="pt-BR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respeita o PLD Máximo Estrutural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B6537B21-3C8C-4812-93D6-9D871C9BA5DE}"/>
              </a:ext>
            </a:extLst>
          </p:cNvPr>
          <p:cNvSpPr/>
          <p:nvPr/>
        </p:nvSpPr>
        <p:spPr>
          <a:xfrm>
            <a:off x="5308179" y="1393178"/>
            <a:ext cx="3520271" cy="329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(Soma dos preços das horas do dia)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54FFA18D-37E8-459D-A1E8-993C158C8B11}"/>
              </a:ext>
            </a:extLst>
          </p:cNvPr>
          <p:cNvSpPr/>
          <p:nvPr/>
        </p:nvSpPr>
        <p:spPr>
          <a:xfrm>
            <a:off x="5659625" y="1807945"/>
            <a:ext cx="2597856" cy="329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BR" sz="1600" b="1" dirty="0">
                <a:solidFill>
                  <a:srgbClr val="002060"/>
                </a:solidFill>
              </a:rPr>
              <a:t>(</a:t>
            </a:r>
            <a:r>
              <a:rPr lang="pt-B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de horas do dia)</a:t>
            </a:r>
            <a:endParaRPr lang="pt-BR" sz="1600" b="1" dirty="0">
              <a:solidFill>
                <a:srgbClr val="002060"/>
              </a:solidFill>
            </a:endParaRP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xmlns="" id="{9929F52E-6E9A-4669-88C1-B638A546146E}"/>
              </a:ext>
            </a:extLst>
          </p:cNvPr>
          <p:cNvCxnSpPr/>
          <p:nvPr/>
        </p:nvCxnSpPr>
        <p:spPr>
          <a:xfrm>
            <a:off x="5384673" y="1759646"/>
            <a:ext cx="3374713" cy="146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3FC1F609-119F-47CF-B072-B09AFBB6A5D8}"/>
              </a:ext>
            </a:extLst>
          </p:cNvPr>
          <p:cNvSpPr/>
          <p:nvPr/>
        </p:nvSpPr>
        <p:spPr>
          <a:xfrm>
            <a:off x="3574611" y="1511202"/>
            <a:ext cx="1733568" cy="46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Média i1 =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3E5CF1B-0979-4C03-9C38-9716713EF605}"/>
              </a:ext>
            </a:extLst>
          </p:cNvPr>
          <p:cNvSpPr/>
          <p:nvPr/>
        </p:nvSpPr>
        <p:spPr>
          <a:xfrm>
            <a:off x="8835880" y="1511202"/>
            <a:ext cx="289423" cy="46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pt-BR" sz="20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18980979-C911-4FE8-A46B-D7441EC38969}"/>
              </a:ext>
            </a:extLst>
          </p:cNvPr>
          <p:cNvSpPr/>
          <p:nvPr/>
        </p:nvSpPr>
        <p:spPr>
          <a:xfrm>
            <a:off x="9132733" y="1393178"/>
            <a:ext cx="1597555" cy="329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R$ 16.346,99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AC31C422-0A8F-4695-87DA-732AB6E7B5B9}"/>
              </a:ext>
            </a:extLst>
          </p:cNvPr>
          <p:cNvSpPr/>
          <p:nvPr/>
        </p:nvSpPr>
        <p:spPr>
          <a:xfrm>
            <a:off x="9484179" y="1807945"/>
            <a:ext cx="929115" cy="329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</a:rPr>
              <a:t> (</a:t>
            </a:r>
            <a:r>
              <a:rPr lang="pt-B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24)</a:t>
            </a:r>
            <a:endParaRPr lang="pt-BR" sz="1600" b="1" dirty="0">
              <a:solidFill>
                <a:srgbClr val="002060"/>
              </a:solidFill>
            </a:endParaRP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xmlns="" id="{F04ED50D-EABA-422E-994B-C2C8D76F5EED}"/>
              </a:ext>
            </a:extLst>
          </p:cNvPr>
          <p:cNvCxnSpPr/>
          <p:nvPr/>
        </p:nvCxnSpPr>
        <p:spPr>
          <a:xfrm>
            <a:off x="9209227" y="1759646"/>
            <a:ext cx="1584000" cy="146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extLst>
              <a:ext uri="{FF2B5EF4-FFF2-40B4-BE49-F238E27FC236}">
                <a16:creationId xmlns:a16="http://schemas.microsoft.com/office/drawing/2014/main" xmlns="" id="{774FB49B-0A13-44C7-879B-12E42BE016ED}"/>
              </a:ext>
            </a:extLst>
          </p:cNvPr>
          <p:cNvSpPr/>
          <p:nvPr/>
        </p:nvSpPr>
        <p:spPr>
          <a:xfrm>
            <a:off x="3592541" y="2309206"/>
            <a:ext cx="1733568" cy="46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Média i1 = 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7E657206-5B4F-4E39-8DAA-138BCF570939}"/>
              </a:ext>
            </a:extLst>
          </p:cNvPr>
          <p:cNvSpPr/>
          <p:nvPr/>
        </p:nvSpPr>
        <p:spPr>
          <a:xfrm>
            <a:off x="5187582" y="2374752"/>
            <a:ext cx="1953597" cy="329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solidFill>
                  <a:srgbClr val="002060"/>
                </a:solidFill>
              </a:rPr>
              <a:t>R$ 681,12 / MWh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xmlns="" id="{38A322D8-725E-4BE1-AFE4-28770BDD2E76}"/>
              </a:ext>
            </a:extLst>
          </p:cNvPr>
          <p:cNvSpPr/>
          <p:nvPr/>
        </p:nvSpPr>
        <p:spPr>
          <a:xfrm>
            <a:off x="7939835" y="2338317"/>
            <a:ext cx="3328827" cy="415973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prstClr val="white"/>
                </a:solidFill>
              </a:rPr>
              <a:t>PLD Máximo Estrutural: R$ 583,88/ MWh</a:t>
            </a:r>
          </a:p>
        </p:txBody>
      </p:sp>
      <p:sp>
        <p:nvSpPr>
          <p:cNvPr id="37" name="Seta para a direita 6">
            <a:extLst>
              <a:ext uri="{FF2B5EF4-FFF2-40B4-BE49-F238E27FC236}">
                <a16:creationId xmlns:a16="http://schemas.microsoft.com/office/drawing/2014/main" xmlns="" id="{480DFDF3-52F8-4529-A173-6208B3EA44B3}"/>
              </a:ext>
            </a:extLst>
          </p:cNvPr>
          <p:cNvSpPr/>
          <p:nvPr/>
        </p:nvSpPr>
        <p:spPr>
          <a:xfrm>
            <a:off x="7141179" y="2382000"/>
            <a:ext cx="648000" cy="32971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B04C0E23-BDCF-483E-B47C-2A023F788F6C}"/>
              </a:ext>
            </a:extLst>
          </p:cNvPr>
          <p:cNvSpPr/>
          <p:nvPr/>
        </p:nvSpPr>
        <p:spPr>
          <a:xfrm>
            <a:off x="3200117" y="3157703"/>
            <a:ext cx="8871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Clr>
                <a:srgbClr val="66FF33"/>
              </a:buClr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solidFill>
                  <a:srgbClr val="002060"/>
                </a:solidFill>
              </a:rPr>
              <a:t>Como a </a:t>
            </a:r>
            <a:r>
              <a:rPr lang="pt-BR" sz="1600" b="1" dirty="0">
                <a:solidFill>
                  <a:srgbClr val="002060"/>
                </a:solidFill>
              </a:rPr>
              <a:t>média de preços é </a:t>
            </a:r>
            <a:r>
              <a:rPr lang="pt-B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</a:t>
            </a:r>
            <a:r>
              <a:rPr lang="pt-BR" sz="1600" b="1" dirty="0">
                <a:solidFill>
                  <a:srgbClr val="002060"/>
                </a:solidFill>
              </a:rPr>
              <a:t> que o PLD Máximo Estrutural</a:t>
            </a:r>
            <a:r>
              <a:rPr lang="pt-BR" sz="1600" dirty="0">
                <a:solidFill>
                  <a:srgbClr val="002060"/>
                </a:solidFill>
              </a:rPr>
              <a:t>, existe a necessidade de realizar novos ajustes </a:t>
            </a:r>
            <a:r>
              <a:rPr lang="pt-B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(Fator &lt; 1).</a:t>
            </a:r>
            <a:endParaRPr lang="pt-BR" sz="1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xmlns="" id="{E9CE751C-0645-4FC9-B7B4-5A2E14B457D0}"/>
              </a:ext>
            </a:extLst>
          </p:cNvPr>
          <p:cNvSpPr/>
          <p:nvPr/>
        </p:nvSpPr>
        <p:spPr>
          <a:xfrm>
            <a:off x="2779296" y="5402566"/>
            <a:ext cx="9291894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727075" lvl="3" indent="-285750">
              <a:buClr>
                <a:srgbClr val="66FF33"/>
              </a:buClr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solidFill>
                  <a:srgbClr val="002060"/>
                </a:solidFill>
              </a:rPr>
              <a:t>Para proceder com os ajustes, </a:t>
            </a:r>
            <a:r>
              <a:rPr lang="pt-BR" sz="1600" b="1" dirty="0">
                <a:solidFill>
                  <a:srgbClr val="002060"/>
                </a:solidFill>
              </a:rPr>
              <a:t>multiplica-se os preços da coluna Etapa 01 (i1) x fator (i1), </a:t>
            </a:r>
            <a:r>
              <a:rPr lang="pt-BR" sz="1600" dirty="0">
                <a:solidFill>
                  <a:srgbClr val="002060"/>
                </a:solidFill>
              </a:rPr>
              <a:t>encontrando os preços da </a:t>
            </a:r>
            <a:r>
              <a:rPr lang="pt-BR" sz="1600" b="1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Etapa 02 (i1)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1AB24BB8-837C-434A-9288-0C0C24681F9C}"/>
              </a:ext>
            </a:extLst>
          </p:cNvPr>
          <p:cNvSpPr/>
          <p:nvPr/>
        </p:nvSpPr>
        <p:spPr>
          <a:xfrm>
            <a:off x="3574611" y="4011964"/>
            <a:ext cx="7963673" cy="1118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xmlns="" id="{E4BF87F6-B0BE-4013-AC39-07E65DD37EF6}"/>
              </a:ext>
            </a:extLst>
          </p:cNvPr>
          <p:cNvSpPr/>
          <p:nvPr/>
        </p:nvSpPr>
        <p:spPr>
          <a:xfrm>
            <a:off x="5309100" y="4182472"/>
            <a:ext cx="2024442" cy="329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PLD Máximo Estrutural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xmlns="" id="{FABEFBF8-D726-4C08-BAFC-DCBC3E78B5D7}"/>
              </a:ext>
            </a:extLst>
          </p:cNvPr>
          <p:cNvSpPr/>
          <p:nvPr/>
        </p:nvSpPr>
        <p:spPr>
          <a:xfrm>
            <a:off x="5400148" y="4574969"/>
            <a:ext cx="1769506" cy="329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 de preços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 01 (i1)</a:t>
            </a:r>
            <a:endParaRPr lang="pt-BR" sz="1400" b="1" dirty="0"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xmlns="" id="{4C6EB6A2-60A6-4D5C-B939-39AA94D5FB0A}"/>
              </a:ext>
            </a:extLst>
          </p:cNvPr>
          <p:cNvCxnSpPr/>
          <p:nvPr/>
        </p:nvCxnSpPr>
        <p:spPr>
          <a:xfrm>
            <a:off x="5539343" y="4526670"/>
            <a:ext cx="1512000" cy="219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xmlns="" id="{5220EC65-C1A2-43A2-9B7B-794D66DD1AA0}"/>
              </a:ext>
            </a:extLst>
          </p:cNvPr>
          <p:cNvSpPr/>
          <p:nvPr/>
        </p:nvSpPr>
        <p:spPr>
          <a:xfrm>
            <a:off x="4004949" y="4295002"/>
            <a:ext cx="1290105" cy="46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Fator i1  = 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xmlns="" id="{2668F932-A274-4933-A293-9F5217B21CC8}"/>
              </a:ext>
            </a:extLst>
          </p:cNvPr>
          <p:cNvSpPr/>
          <p:nvPr/>
        </p:nvSpPr>
        <p:spPr>
          <a:xfrm>
            <a:off x="7909973" y="4185736"/>
            <a:ext cx="1567891" cy="329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R$ 583,88 / MWh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xmlns="" id="{16ACBE3C-DFBD-4496-A252-C776F8339169}"/>
              </a:ext>
            </a:extLst>
          </p:cNvPr>
          <p:cNvSpPr/>
          <p:nvPr/>
        </p:nvSpPr>
        <p:spPr>
          <a:xfrm>
            <a:off x="7942550" y="4574969"/>
            <a:ext cx="1576692" cy="329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R$ 681,12 / MWh</a:t>
            </a: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xmlns="" id="{C147DB8B-21F5-471C-B589-05DC0933E976}"/>
              </a:ext>
            </a:extLst>
          </p:cNvPr>
          <p:cNvCxnSpPr/>
          <p:nvPr/>
        </p:nvCxnSpPr>
        <p:spPr>
          <a:xfrm>
            <a:off x="7959657" y="4527616"/>
            <a:ext cx="1512000" cy="219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extLst>
              <a:ext uri="{FF2B5EF4-FFF2-40B4-BE49-F238E27FC236}">
                <a16:creationId xmlns:a16="http://schemas.microsoft.com/office/drawing/2014/main" xmlns="" id="{580AFBC7-DFC0-4A49-90CD-C570DDE0F773}"/>
              </a:ext>
            </a:extLst>
          </p:cNvPr>
          <p:cNvSpPr/>
          <p:nvPr/>
        </p:nvSpPr>
        <p:spPr>
          <a:xfrm>
            <a:off x="9527059" y="4271058"/>
            <a:ext cx="324027" cy="46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pt-BR" b="1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xmlns="" id="{5A4356CA-8A78-435B-A4C9-1233B67F1304}"/>
              </a:ext>
            </a:extLst>
          </p:cNvPr>
          <p:cNvSpPr/>
          <p:nvPr/>
        </p:nvSpPr>
        <p:spPr>
          <a:xfrm>
            <a:off x="7318046" y="4311391"/>
            <a:ext cx="290378" cy="470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xmlns="" id="{105C8B79-22B2-4E3A-B0DA-E35B2DC8449F}"/>
              </a:ext>
            </a:extLst>
          </p:cNvPr>
          <p:cNvSpPr/>
          <p:nvPr/>
        </p:nvSpPr>
        <p:spPr>
          <a:xfrm>
            <a:off x="9788060" y="4358946"/>
            <a:ext cx="1136339" cy="329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0,857235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xmlns="" id="{848FF05A-B603-4D48-A342-A471958D1D93}"/>
              </a:ext>
            </a:extLst>
          </p:cNvPr>
          <p:cNvSpPr/>
          <p:nvPr/>
        </p:nvSpPr>
        <p:spPr>
          <a:xfrm>
            <a:off x="2343529" y="1529315"/>
            <a:ext cx="785230" cy="19607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xmlns="" id="{30C7296E-DA7E-493A-B839-08CFB78E74D0}"/>
              </a:ext>
            </a:extLst>
          </p:cNvPr>
          <p:cNvSpPr/>
          <p:nvPr/>
        </p:nvSpPr>
        <p:spPr>
          <a:xfrm>
            <a:off x="1563973" y="3849146"/>
            <a:ext cx="778578" cy="11801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xmlns="" id="{C336EDCA-6D68-4902-887E-33E5938F589A}"/>
              </a:ext>
            </a:extLst>
          </p:cNvPr>
          <p:cNvSpPr/>
          <p:nvPr/>
        </p:nvSpPr>
        <p:spPr>
          <a:xfrm>
            <a:off x="1580941" y="1545055"/>
            <a:ext cx="778578" cy="1752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312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dos Limites</a:t>
            </a:r>
            <a:endParaRPr lang="pt-BR" dirty="0"/>
          </a:p>
        </p:txBody>
      </p:sp>
      <p:graphicFrame>
        <p:nvGraphicFramePr>
          <p:cNvPr id="54" name="Tabela 53">
            <a:extLst>
              <a:ext uri="{FF2B5EF4-FFF2-40B4-BE49-F238E27FC236}">
                <a16:creationId xmlns:a16="http://schemas.microsoft.com/office/drawing/2014/main" xmlns="" id="{B6443DB4-2C53-44C7-BCCE-053E2DAC3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262141"/>
              </p:ext>
            </p:extLst>
          </p:nvPr>
        </p:nvGraphicFramePr>
        <p:xfrm>
          <a:off x="171931" y="1151434"/>
          <a:ext cx="4337552" cy="510977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39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0521">
                  <a:extLst>
                    <a:ext uri="{9D8B030D-6E8A-4147-A177-3AD203B41FA5}">
                      <a16:colId xmlns:a16="http://schemas.microsoft.com/office/drawing/2014/main" xmlns="" val="73940317"/>
                    </a:ext>
                  </a:extLst>
                </a:gridCol>
                <a:gridCol w="996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36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4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1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Hora</a:t>
                      </a:r>
                    </a:p>
                  </a:txBody>
                  <a:tcPr marL="8703" marR="8703" marT="870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CMOh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ITERAÇÃO 1 (i1)</a:t>
                      </a:r>
                    </a:p>
                  </a:txBody>
                  <a:tcPr marL="8703" marR="8703" marT="870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ITERAÇÃO 2 (i2)</a:t>
                      </a:r>
                    </a:p>
                  </a:txBody>
                  <a:tcPr marL="8703" marR="8703" marT="870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ITERAÇÃO 3 (i3)</a:t>
                      </a:r>
                    </a:p>
                  </a:txBody>
                  <a:tcPr marL="8703" marR="8703" marT="870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8988804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R$ 20,00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R$ 49,77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R$ 49,77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R$ 49,77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R$ 110,00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R$ 110,00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R$ 94,30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R$ 94,25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pt-BR" sz="11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R$ 120,00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R$ 120,00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R$ 102,87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R$ 102,82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R$ 200,00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R$ 200,00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R$ 171,45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R$ 171,36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pt-BR" sz="11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R$ 200,00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R$ 200,00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R$ 171,45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R$ 171,36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R$ 250,00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R$ 250,00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R$ 214,31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R$ 214,20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R$ 300,00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R$ 300,00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R$ 257,17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R$ 257,04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R$ 330,00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R$ 330,00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R$ 282,89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R$ 282,74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R$ 520,00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R$ 520,00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R$ 445,76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R$ 445,53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R$ 560,00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R$ 560,00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R$ 480,05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R$ 479,80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R$ 850,00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R$ 850,00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R$ 728,65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R$ 728,28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R$ 870,00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R$ 870,00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R$ 745,79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R$ 745,41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R$ 1.210,00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R$ 1.197,87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R$ 1.026,86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R$ 1.026,33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R$ 1.210,00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R$ 1.197,87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R$ 1.026,86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R$ 1.026,33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pt-BR" sz="11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R$ 1.210,00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R$ 1.197,87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R$ 1.026,86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R$ 1.026,33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pt-BR" sz="11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R$ 1.350,00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R$ 1.197,87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R$ 1.026,86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R$ 1.026,33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17</a:t>
                      </a:r>
                      <a:endParaRPr lang="pt-BR" sz="11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R$ 1.324,18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R$ 1.197,87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R$ 1.026,86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R$ 1.026,33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18</a:t>
                      </a:r>
                      <a:endParaRPr lang="pt-BR" sz="11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R$ 1.324,18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R$ 1.197,87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R$ 1.026,86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R$ 1.026,33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19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R$ 960,00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R$ 960,00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R$ 822,95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R$ 822,53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pt-BR" sz="11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R$ 920,00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R$ 920,00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R$ 788,66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R$ 788,25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21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R$ 900,00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R$ 900,00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R$ 771,51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R$ 771,11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22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R$ 800,00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R$ 800,00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R$ 685,79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R$ 685,44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23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R$ 700,00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R$ 700,00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R$ 600,06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R$ 599,75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</a:t>
                      </a:r>
                      <a:r>
                        <a:rPr lang="pt-BR" sz="1100" b="1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520,00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R$ 520,00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R$ 445,76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R$ 445,53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94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Média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R$ 698,27</a:t>
                      </a:r>
                      <a:endParaRPr lang="pt-BR" sz="1100" b="1" u="none" strike="noStrike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R$ 681,12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R$ 584,18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R$ 583,88</a:t>
                      </a:r>
                      <a:endParaRPr lang="pt-BR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Gráfico 54">
            <a:extLst>
              <a:ext uri="{FF2B5EF4-FFF2-40B4-BE49-F238E27FC236}">
                <a16:creationId xmlns:a16="http://schemas.microsoft.com/office/drawing/2014/main" xmlns="" id="{00000000-0008-0000-1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650539"/>
              </p:ext>
            </p:extLst>
          </p:nvPr>
        </p:nvGraphicFramePr>
        <p:xfrm>
          <a:off x="4698229" y="1797709"/>
          <a:ext cx="7321840" cy="366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" name="Retângulo 59">
            <a:extLst>
              <a:ext uri="{FF2B5EF4-FFF2-40B4-BE49-F238E27FC236}">
                <a16:creationId xmlns:a16="http://schemas.microsoft.com/office/drawing/2014/main" xmlns="" id="{0298CEDA-A50E-462F-8432-9CA72B9DB9CE}"/>
              </a:ext>
            </a:extLst>
          </p:cNvPr>
          <p:cNvSpPr/>
          <p:nvPr/>
        </p:nvSpPr>
        <p:spPr>
          <a:xfrm>
            <a:off x="618841" y="1163994"/>
            <a:ext cx="970706" cy="4896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xmlns="" id="{7E5D698F-CFC2-4208-AF7E-F77E564A2DA8}"/>
              </a:ext>
            </a:extLst>
          </p:cNvPr>
          <p:cNvSpPr/>
          <p:nvPr/>
        </p:nvSpPr>
        <p:spPr>
          <a:xfrm>
            <a:off x="1589548" y="1163994"/>
            <a:ext cx="1008000" cy="4896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xmlns="" id="{E1E7C8DE-6759-4B23-B59D-43A53BB7E3B2}"/>
              </a:ext>
            </a:extLst>
          </p:cNvPr>
          <p:cNvSpPr/>
          <p:nvPr/>
        </p:nvSpPr>
        <p:spPr>
          <a:xfrm>
            <a:off x="2598884" y="1163994"/>
            <a:ext cx="936000" cy="4896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xmlns="" id="{142BFD13-274D-4E47-8059-49783EE70D64}"/>
              </a:ext>
            </a:extLst>
          </p:cNvPr>
          <p:cNvSpPr/>
          <p:nvPr/>
        </p:nvSpPr>
        <p:spPr>
          <a:xfrm>
            <a:off x="3534884" y="1163994"/>
            <a:ext cx="936000" cy="4896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4" name="Grupo 63"/>
          <p:cNvGrpSpPr/>
          <p:nvPr/>
        </p:nvGrpSpPr>
        <p:grpSpPr>
          <a:xfrm>
            <a:off x="6918934" y="819976"/>
            <a:ext cx="3014058" cy="688035"/>
            <a:chOff x="3887540" y="2357362"/>
            <a:chExt cx="5059339" cy="963184"/>
          </a:xfrm>
        </p:grpSpPr>
        <p:sp>
          <p:nvSpPr>
            <p:cNvPr id="65" name="Retângulo 64"/>
            <p:cNvSpPr/>
            <p:nvPr/>
          </p:nvSpPr>
          <p:spPr>
            <a:xfrm>
              <a:off x="3887540" y="2357362"/>
              <a:ext cx="5059339" cy="9631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etângulo 65"/>
            <p:cNvSpPr/>
            <p:nvPr/>
          </p:nvSpPr>
          <p:spPr>
            <a:xfrm>
              <a:off x="3994722" y="2409246"/>
              <a:ext cx="4702557" cy="479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just">
                <a:buClr>
                  <a:srgbClr val="66FF33"/>
                </a:buClr>
                <a:defRPr/>
              </a:pPr>
              <a:r>
                <a:rPr lang="pt-BR" sz="135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 </a:t>
              </a:r>
              <a:r>
                <a:rPr lang="pt-BR" sz="135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cenário apresentado é para </a:t>
              </a:r>
              <a:r>
                <a:rPr lang="pt-BR" sz="1350" b="1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fins exclusivamente </a:t>
              </a:r>
              <a:r>
                <a:rPr lang="pt-BR" sz="135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didáticos.</a:t>
              </a:r>
              <a:endParaRPr lang="pt-BR" sz="1350" b="1" u="sng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sp>
        <p:nvSpPr>
          <p:cNvPr id="67" name="PPTShape_0">
            <a:extLst>
              <a:ext uri="{FF2B5EF4-FFF2-40B4-BE49-F238E27FC236}">
                <a16:creationId xmlns="" xmlns:a16="http://schemas.microsoft.com/office/drawing/2014/main" id="{BE6DD864-AA47-49F1-86BF-963395847085}"/>
              </a:ext>
            </a:extLst>
          </p:cNvPr>
          <p:cNvSpPr txBox="1">
            <a:spLocks/>
          </p:cNvSpPr>
          <p:nvPr/>
        </p:nvSpPr>
        <p:spPr>
          <a:xfrm>
            <a:off x="5703525" y="5945702"/>
            <a:ext cx="5659332" cy="67673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80000"/>
              <a:buFont typeface="Wingdings" pitchFamily="2" charset="2"/>
              <a:buNone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ts val="0"/>
              </a:spcBef>
              <a:buClr>
                <a:srgbClr val="002060"/>
              </a:buClr>
            </a:pPr>
            <a:r>
              <a:rPr lang="pt-BR" sz="1600" dirty="0" smtClean="0">
                <a:solidFill>
                  <a:srgbClr val="002060"/>
                </a:solidFill>
                <a:sym typeface="Symbol" pitchFamily="18" charset="2"/>
              </a:rPr>
              <a:t>Os dados necessários para </a:t>
            </a:r>
            <a:r>
              <a:rPr lang="pt-BR" sz="1600" b="1" dirty="0" smtClean="0">
                <a:solidFill>
                  <a:srgbClr val="002060"/>
                </a:solidFill>
                <a:sym typeface="Symbol" pitchFamily="18" charset="2"/>
              </a:rPr>
              <a:t>reprodução da curva do PLD ajustada </a:t>
            </a:r>
            <a:r>
              <a:rPr lang="pt-BR" sz="1600" dirty="0" smtClean="0">
                <a:solidFill>
                  <a:srgbClr val="002060"/>
                </a:solidFill>
                <a:sym typeface="Symbol" pitchFamily="18" charset="2"/>
              </a:rPr>
              <a:t>estarão disponíveis no site da CCEE, na página de preços.</a:t>
            </a:r>
            <a:endParaRPr lang="pt-BR" sz="1600" i="1" dirty="0">
              <a:solidFill>
                <a:srgbClr val="00206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5208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Planilha de simulação de aplicação dos limites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1" y="1244487"/>
            <a:ext cx="11932263" cy="43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94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0" b="100000" l="68489" r="91254">
                        <a14:backgroundMark x1="70675" y1="72420" x2="70675" y2="72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75" t="523"/>
          <a:stretch/>
        </p:blipFill>
        <p:spPr>
          <a:xfrm>
            <a:off x="7868992" y="223242"/>
            <a:ext cx="4101806" cy="6181859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516529" y="1011136"/>
            <a:ext cx="8208911" cy="3498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0073A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Preço de Liquidação das Diferenças (PLD)</a:t>
            </a:r>
          </a:p>
          <a:p>
            <a:pPr marL="6858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Modulação de Contratos</a:t>
            </a:r>
            <a:endParaRPr lang="pt-BR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muda a partir de Janeiro/21?</a:t>
            </a:r>
          </a:p>
          <a:p>
            <a:pPr marL="6858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Considerações finais</a:t>
            </a:r>
            <a:endParaRPr lang="pt-BR" sz="6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17340" y="4405199"/>
            <a:ext cx="5321085" cy="12595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Nosso objetivo é ajudá-los a entender as mudanças a partir da entrada do PLD Horário (Janeiro/2021). </a:t>
            </a:r>
            <a:endParaRPr lang="pt-BR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87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09566"/>
            <a:ext cx="12192002" cy="644843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5470411"/>
            <a:ext cx="12192000" cy="11034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51" hangingPunct="0"/>
            <a:endParaRPr lang="pt-BR" sz="2531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Título 5"/>
          <p:cNvSpPr txBox="1">
            <a:spLocks/>
          </p:cNvSpPr>
          <p:nvPr/>
        </p:nvSpPr>
        <p:spPr bwMode="auto">
          <a:xfrm>
            <a:off x="572171" y="5470411"/>
            <a:ext cx="11047656" cy="103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2" tIns="32146" rIns="64292" bIns="32146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8296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9pPr>
          </a:lstStyle>
          <a:p>
            <a:pPr defTabSz="410751" fontAlgn="auto" hangingPunct="0">
              <a:spcAft>
                <a:spcPts val="0"/>
              </a:spcAft>
              <a:defRPr/>
            </a:pPr>
            <a:r>
              <a:rPr lang="pt-BR" sz="5625" b="1" dirty="0" smtClean="0">
                <a:solidFill>
                  <a:srgbClr val="FFFFFF"/>
                </a:solidFill>
                <a:latin typeface="Calibri" panose="020F0502020204030204" pitchFamily="34" charset="0"/>
                <a:sym typeface="Helvetica Light"/>
              </a:rPr>
              <a:t>A modulação de Contratos</a:t>
            </a:r>
            <a:endParaRPr lang="pt-BR" sz="5625" b="1" dirty="0">
              <a:solidFill>
                <a:srgbClr val="FFFFFF"/>
              </a:solidFill>
              <a:latin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4570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Contabilização e Liquidação do MCP</a:t>
            </a:r>
            <a:endParaRPr lang="pt-BR" dirty="0"/>
          </a:p>
        </p:txBody>
      </p:sp>
      <p:grpSp>
        <p:nvGrpSpPr>
          <p:cNvPr id="17" name="Grupo 16"/>
          <p:cNvGrpSpPr/>
          <p:nvPr/>
        </p:nvGrpSpPr>
        <p:grpSpPr>
          <a:xfrm>
            <a:off x="1992543" y="1780563"/>
            <a:ext cx="8206914" cy="3789626"/>
            <a:chOff x="1985908" y="1780563"/>
            <a:chExt cx="8206914" cy="3789626"/>
          </a:xfrm>
        </p:grpSpPr>
        <p:sp>
          <p:nvSpPr>
            <p:cNvPr id="4" name="Retângulo 3"/>
            <p:cNvSpPr/>
            <p:nvPr/>
          </p:nvSpPr>
          <p:spPr>
            <a:xfrm>
              <a:off x="1985908" y="1780563"/>
              <a:ext cx="2619414" cy="37896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 rot="16200000">
              <a:off x="597719" y="3475321"/>
              <a:ext cx="33979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solidFill>
                    <a:srgbClr val="002060"/>
                  </a:solidFill>
                </a:rPr>
                <a:t>Dados de Entrada</a:t>
              </a: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4605322" y="2606189"/>
              <a:ext cx="5587500" cy="2138374"/>
              <a:chOff x="3304980" y="2455648"/>
              <a:chExt cx="5587500" cy="2138374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3304980" y="2455648"/>
                <a:ext cx="5587500" cy="213837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4363738" y="2594162"/>
                <a:ext cx="33979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pt-B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Dados de Saída</a:t>
                </a:r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3462196" y="3265839"/>
                <a:ext cx="1688400" cy="7704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>
                    <a:solidFill>
                      <a:prstClr val="white"/>
                    </a:solidFill>
                  </a:rPr>
                  <a:t>Contabilização</a:t>
                </a:r>
                <a:endParaRPr lang="pt-BR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5261130" y="3280087"/>
                <a:ext cx="1688400" cy="7704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>
                    <a:solidFill>
                      <a:prstClr val="white"/>
                    </a:solidFill>
                  </a:rPr>
                  <a:t>Resultados</a:t>
                </a:r>
                <a:endParaRPr lang="pt-BR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tângulo 10"/>
              <p:cNvSpPr/>
              <p:nvPr/>
            </p:nvSpPr>
            <p:spPr>
              <a:xfrm>
                <a:off x="7060064" y="3281991"/>
                <a:ext cx="1688400" cy="7704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>
                    <a:solidFill>
                      <a:prstClr val="white"/>
                    </a:solidFill>
                  </a:rPr>
                  <a:t>Liquidação</a:t>
                </a:r>
              </a:p>
              <a:p>
                <a:pPr algn="ctr"/>
                <a:r>
                  <a:rPr lang="pt-BR" b="1" dirty="0">
                    <a:solidFill>
                      <a:prstClr val="white"/>
                    </a:solidFill>
                  </a:rPr>
                  <a:t>Financeir</a:t>
                </a:r>
                <a:r>
                  <a:rPr lang="pt-BR" sz="1600" b="1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2608562" y="2274457"/>
              <a:ext cx="1688400" cy="2801838"/>
              <a:chOff x="1124249" y="2249878"/>
              <a:chExt cx="1688400" cy="2801838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1124249" y="4281316"/>
                <a:ext cx="1688400" cy="7704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 smtClean="0">
                    <a:solidFill>
                      <a:prstClr val="white"/>
                    </a:solidFill>
                  </a:rPr>
                  <a:t>Medição*</a:t>
                </a:r>
                <a:endParaRPr lang="pt-BR" sz="2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tângulo 13"/>
              <p:cNvSpPr/>
              <p:nvPr/>
            </p:nvSpPr>
            <p:spPr>
              <a:xfrm>
                <a:off x="1124249" y="3265839"/>
                <a:ext cx="1688400" cy="7704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 smtClean="0">
                    <a:solidFill>
                      <a:prstClr val="white"/>
                    </a:solidFill>
                  </a:rPr>
                  <a:t>Contratos</a:t>
                </a:r>
                <a:endParaRPr lang="pt-BR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tângulo 14"/>
              <p:cNvSpPr/>
              <p:nvPr/>
            </p:nvSpPr>
            <p:spPr>
              <a:xfrm>
                <a:off x="1124378" y="2249878"/>
                <a:ext cx="1688142" cy="7708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 smtClean="0">
                    <a:solidFill>
                      <a:prstClr val="white"/>
                    </a:solidFill>
                  </a:rPr>
                  <a:t>PLD</a:t>
                </a:r>
                <a:endParaRPr lang="pt-BR" sz="1600" b="1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1185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PLD </a:t>
            </a:r>
            <a:r>
              <a:rPr lang="pt-BR" dirty="0" smtClean="0"/>
              <a:t>Horário Submercado </a:t>
            </a:r>
            <a:r>
              <a:rPr lang="pt-BR" dirty="0"/>
              <a:t>SE/CO – </a:t>
            </a:r>
            <a:r>
              <a:rPr lang="pt-BR" dirty="0" smtClean="0"/>
              <a:t>12/01/2021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AB235C07-92C8-4902-88EC-6DD2D3976958}"/>
              </a:ext>
            </a:extLst>
          </p:cNvPr>
          <p:cNvSpPr/>
          <p:nvPr/>
        </p:nvSpPr>
        <p:spPr>
          <a:xfrm>
            <a:off x="1979461" y="877085"/>
            <a:ext cx="8233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A partir de Janeiro/21 o Preço de Liquidação das Diferenças é divulgado diariamente no Portal da CCEE até as 20h, de segunda a domingo.</a:t>
            </a:r>
            <a:endParaRPr lang="pt-BR" sz="2000" b="1" dirty="0">
              <a:solidFill>
                <a:srgbClr val="002060"/>
              </a:solidFill>
              <a:cs typeface="Kartika" panose="02020503030404060203" pitchFamily="18" charset="0"/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="" xmlns:a16="http://schemas.microsoft.com/office/drawing/2014/main" id="{D95627E7-9F2F-4B48-9139-9523F6B87F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3368" y="849544"/>
            <a:ext cx="396093" cy="48011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2" y="2277533"/>
            <a:ext cx="11022276" cy="39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14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PLD Sombra Submercado NE – 17/11/2020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AB235C07-92C8-4902-88EC-6DD2D3976958}"/>
              </a:ext>
            </a:extLst>
          </p:cNvPr>
          <p:cNvSpPr/>
          <p:nvPr/>
        </p:nvSpPr>
        <p:spPr>
          <a:xfrm>
            <a:off x="1979461" y="877085"/>
            <a:ext cx="8233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A partir de Janeiro/21 o Preço de Liquidação das Diferenças é divulgado diariamente no Portal da CCEE até as 20h, de segunda a domingo.</a:t>
            </a:r>
            <a:endParaRPr lang="pt-BR" sz="2000" b="1" dirty="0">
              <a:solidFill>
                <a:srgbClr val="002060"/>
              </a:solidFill>
              <a:cs typeface="Kartika" panose="02020503030404060203" pitchFamily="18" charset="0"/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="" xmlns:a16="http://schemas.microsoft.com/office/drawing/2014/main" id="{D95627E7-9F2F-4B48-9139-9523F6B87F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3368" y="849544"/>
            <a:ext cx="396093" cy="4801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33" y="2000541"/>
            <a:ext cx="10733333" cy="4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89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PLD Sombra Submercado SE/CO – 17/11/2020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AB235C07-92C8-4902-88EC-6DD2D3976958}"/>
              </a:ext>
            </a:extLst>
          </p:cNvPr>
          <p:cNvSpPr/>
          <p:nvPr/>
        </p:nvSpPr>
        <p:spPr>
          <a:xfrm>
            <a:off x="1979461" y="877085"/>
            <a:ext cx="8233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A partir de Janeiro/21 o Preço de Liquidação das Diferenças é divulgado diariamente no Portal da CCEE até as 20h, de segunda a domingo.</a:t>
            </a:r>
            <a:endParaRPr lang="pt-BR" sz="2000" b="1" dirty="0">
              <a:solidFill>
                <a:srgbClr val="002060"/>
              </a:solidFill>
              <a:cs typeface="Kartika" panose="02020503030404060203" pitchFamily="18" charset="0"/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="" xmlns:a16="http://schemas.microsoft.com/office/drawing/2014/main" id="{D95627E7-9F2F-4B48-9139-9523F6B87F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3368" y="849544"/>
            <a:ext cx="396093" cy="4801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71" y="2027600"/>
            <a:ext cx="10742857" cy="4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97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Impacto do PLD na Contabilização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AB235C07-92C8-4902-88EC-6DD2D3976958}"/>
              </a:ext>
            </a:extLst>
          </p:cNvPr>
          <p:cNvSpPr/>
          <p:nvPr/>
        </p:nvSpPr>
        <p:spPr>
          <a:xfrm>
            <a:off x="1979461" y="877085"/>
            <a:ext cx="8233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Balanço Energético Horário x PLD Horário</a:t>
            </a:r>
            <a:endParaRPr lang="pt-BR" sz="2000" b="1" dirty="0">
              <a:solidFill>
                <a:srgbClr val="002060"/>
              </a:solidFill>
              <a:cs typeface="Kartika" panose="02020503030404060203" pitchFamily="18" charset="0"/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="" xmlns:a16="http://schemas.microsoft.com/office/drawing/2014/main" id="{D95627E7-9F2F-4B48-9139-9523F6B87F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3368" y="849544"/>
            <a:ext cx="396093" cy="4801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02" y="1746912"/>
            <a:ext cx="11839596" cy="47767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tângulo 1"/>
          <p:cNvSpPr/>
          <p:nvPr/>
        </p:nvSpPr>
        <p:spPr>
          <a:xfrm>
            <a:off x="6182436" y="1760258"/>
            <a:ext cx="5786651" cy="25114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AB235C07-92C8-4902-88EC-6DD2D3976958}"/>
              </a:ext>
            </a:extLst>
          </p:cNvPr>
          <p:cNvSpPr/>
          <p:nvPr/>
        </p:nvSpPr>
        <p:spPr>
          <a:xfrm>
            <a:off x="6182436" y="2377568"/>
            <a:ext cx="5786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240 MWh x R$ 200,00 = R$ 48.000,00</a:t>
            </a:r>
            <a:endParaRPr lang="pt-BR" sz="2000" b="1" dirty="0">
              <a:solidFill>
                <a:srgbClr val="002060"/>
              </a:solidFill>
              <a:cs typeface="Kartika" panose="02020503030404060203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190936" y="3029430"/>
            <a:ext cx="3826821" cy="779014"/>
            <a:chOff x="7190936" y="3029430"/>
            <a:chExt cx="3826821" cy="779014"/>
          </a:xfrm>
        </p:grpSpPr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AB235C07-92C8-4902-88EC-6DD2D3976958}"/>
                </a:ext>
              </a:extLst>
            </p:cNvPr>
            <p:cNvSpPr/>
            <p:nvPr/>
          </p:nvSpPr>
          <p:spPr>
            <a:xfrm>
              <a:off x="7190936" y="3408334"/>
              <a:ext cx="2252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002060"/>
                  </a:solidFill>
                  <a:cs typeface="Kartika" panose="02020503030404060203" pitchFamily="18" charset="0"/>
                </a:rPr>
                <a:t>R$ 48.000,00</a:t>
              </a:r>
              <a:endParaRPr lang="pt-BR" sz="2000" b="1" dirty="0">
                <a:solidFill>
                  <a:srgbClr val="002060"/>
                </a:solidFill>
                <a:cs typeface="Kartika" panose="02020503030404060203" pitchFamily="18" charset="0"/>
              </a:endParaRPr>
            </a:p>
          </p:txBody>
        </p:sp>
        <p:cxnSp>
          <p:nvCxnSpPr>
            <p:cNvPr id="9" name="Conector reto 8"/>
            <p:cNvCxnSpPr/>
            <p:nvPr/>
          </p:nvCxnSpPr>
          <p:spPr>
            <a:xfrm>
              <a:off x="7361725" y="3408334"/>
              <a:ext cx="19106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AB235C07-92C8-4902-88EC-6DD2D3976958}"/>
                </a:ext>
              </a:extLst>
            </p:cNvPr>
            <p:cNvSpPr/>
            <p:nvPr/>
          </p:nvSpPr>
          <p:spPr>
            <a:xfrm>
              <a:off x="7190936" y="3029430"/>
              <a:ext cx="2252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002060"/>
                  </a:solidFill>
                  <a:cs typeface="Kartika" panose="02020503030404060203" pitchFamily="18" charset="0"/>
                </a:rPr>
                <a:t>R$ 14.203,21</a:t>
              </a:r>
              <a:endParaRPr lang="pt-BR" sz="2000" b="1" dirty="0">
                <a:solidFill>
                  <a:srgbClr val="002060"/>
                </a:solidFill>
                <a:cs typeface="Kartika" panose="02020503030404060203" pitchFamily="18" charset="0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AB235C07-92C8-4902-88EC-6DD2D3976958}"/>
                </a:ext>
              </a:extLst>
            </p:cNvPr>
            <p:cNvSpPr/>
            <p:nvPr/>
          </p:nvSpPr>
          <p:spPr>
            <a:xfrm>
              <a:off x="8765492" y="3201606"/>
              <a:ext cx="2252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002060"/>
                  </a:solidFill>
                  <a:cs typeface="Kartika" panose="02020503030404060203" pitchFamily="18" charset="0"/>
                </a:rPr>
                <a:t>=   29,5%</a:t>
              </a:r>
              <a:endParaRPr lang="pt-BR" sz="2000" b="1" dirty="0">
                <a:solidFill>
                  <a:srgbClr val="002060"/>
                </a:solidFill>
                <a:cs typeface="Kartika" panose="02020503030404060203" pitchFamily="18" charset="0"/>
              </a:endParaRP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AB235C07-92C8-4902-88EC-6DD2D3976958}"/>
              </a:ext>
            </a:extLst>
          </p:cNvPr>
          <p:cNvSpPr/>
          <p:nvPr/>
        </p:nvSpPr>
        <p:spPr>
          <a:xfrm>
            <a:off x="6513742" y="893599"/>
            <a:ext cx="5477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(PLD Sombra do submercado SE/CO de 17/11/20)</a:t>
            </a:r>
            <a:endParaRPr lang="pt-BR" sz="2000" b="1" dirty="0">
              <a:solidFill>
                <a:srgbClr val="002060"/>
              </a:solidFill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79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96" y="1760259"/>
            <a:ext cx="11824013" cy="47909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Impacto do PLD na Contabilização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AB235C07-92C8-4902-88EC-6DD2D3976958}"/>
              </a:ext>
            </a:extLst>
          </p:cNvPr>
          <p:cNvSpPr/>
          <p:nvPr/>
        </p:nvSpPr>
        <p:spPr>
          <a:xfrm>
            <a:off x="1979461" y="877085"/>
            <a:ext cx="8233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Balanço Energético Horário x PLD</a:t>
            </a:r>
            <a:endParaRPr lang="pt-BR" sz="2000" b="1" dirty="0">
              <a:solidFill>
                <a:srgbClr val="002060"/>
              </a:solidFill>
              <a:cs typeface="Kartika" panose="02020503030404060203" pitchFamily="18" charset="0"/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="" xmlns:a16="http://schemas.microsoft.com/office/drawing/2014/main" id="{D95627E7-9F2F-4B48-9139-9523F6B87F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3368" y="849544"/>
            <a:ext cx="396093" cy="48011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182436" y="1760258"/>
            <a:ext cx="5786651" cy="25114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AB235C07-92C8-4902-88EC-6DD2D3976958}"/>
              </a:ext>
            </a:extLst>
          </p:cNvPr>
          <p:cNvSpPr/>
          <p:nvPr/>
        </p:nvSpPr>
        <p:spPr>
          <a:xfrm>
            <a:off x="6182436" y="2377568"/>
            <a:ext cx="5786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240 </a:t>
            </a:r>
            <a:r>
              <a:rPr lang="pt-BR" sz="2000" b="1" dirty="0" err="1" smtClean="0">
                <a:solidFill>
                  <a:srgbClr val="002060"/>
                </a:solidFill>
                <a:cs typeface="Kartika" panose="02020503030404060203" pitchFamily="18" charset="0"/>
              </a:rPr>
              <a:t>MWh</a:t>
            </a:r>
            <a:r>
              <a:rPr lang="pt-BR" sz="20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 x R$ 200,00 = R$ 48.000,00</a:t>
            </a:r>
            <a:endParaRPr lang="pt-BR" sz="2000" b="1" dirty="0">
              <a:solidFill>
                <a:srgbClr val="002060"/>
              </a:solidFill>
              <a:cs typeface="Kartika" panose="02020503030404060203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190936" y="3029430"/>
            <a:ext cx="3826821" cy="779014"/>
            <a:chOff x="7190936" y="3029430"/>
            <a:chExt cx="3826821" cy="779014"/>
          </a:xfrm>
        </p:grpSpPr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AB235C07-92C8-4902-88EC-6DD2D3976958}"/>
                </a:ext>
              </a:extLst>
            </p:cNvPr>
            <p:cNvSpPr/>
            <p:nvPr/>
          </p:nvSpPr>
          <p:spPr>
            <a:xfrm>
              <a:off x="7190936" y="3408334"/>
              <a:ext cx="2252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002060"/>
                  </a:solidFill>
                  <a:cs typeface="Kartika" panose="02020503030404060203" pitchFamily="18" charset="0"/>
                </a:rPr>
                <a:t>R$ 48.000,00</a:t>
              </a:r>
              <a:endParaRPr lang="pt-BR" sz="2000" b="1" dirty="0">
                <a:solidFill>
                  <a:srgbClr val="002060"/>
                </a:solidFill>
                <a:cs typeface="Kartika" panose="02020503030404060203" pitchFamily="18" charset="0"/>
              </a:endParaRPr>
            </a:p>
          </p:txBody>
        </p:sp>
        <p:cxnSp>
          <p:nvCxnSpPr>
            <p:cNvPr id="9" name="Conector reto 8"/>
            <p:cNvCxnSpPr/>
            <p:nvPr/>
          </p:nvCxnSpPr>
          <p:spPr>
            <a:xfrm>
              <a:off x="7361725" y="3408334"/>
              <a:ext cx="19106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AB235C07-92C8-4902-88EC-6DD2D3976958}"/>
                </a:ext>
              </a:extLst>
            </p:cNvPr>
            <p:cNvSpPr/>
            <p:nvPr/>
          </p:nvSpPr>
          <p:spPr>
            <a:xfrm>
              <a:off x="7190936" y="3029430"/>
              <a:ext cx="2252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002060"/>
                  </a:solidFill>
                  <a:cs typeface="Kartika" panose="02020503030404060203" pitchFamily="18" charset="0"/>
                </a:rPr>
                <a:t>R$ 961,04</a:t>
              </a:r>
              <a:endParaRPr lang="pt-BR" sz="2000" b="1" dirty="0">
                <a:solidFill>
                  <a:srgbClr val="002060"/>
                </a:solidFill>
                <a:cs typeface="Kartika" panose="02020503030404060203" pitchFamily="18" charset="0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AB235C07-92C8-4902-88EC-6DD2D3976958}"/>
                </a:ext>
              </a:extLst>
            </p:cNvPr>
            <p:cNvSpPr/>
            <p:nvPr/>
          </p:nvSpPr>
          <p:spPr>
            <a:xfrm>
              <a:off x="8765492" y="3201606"/>
              <a:ext cx="2252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002060"/>
                  </a:solidFill>
                  <a:cs typeface="Kartika" panose="02020503030404060203" pitchFamily="18" charset="0"/>
                </a:rPr>
                <a:t>=   2%</a:t>
              </a:r>
              <a:endParaRPr lang="pt-BR" sz="2000" b="1" dirty="0">
                <a:solidFill>
                  <a:srgbClr val="002060"/>
                </a:solidFill>
                <a:cs typeface="Kartika" panose="02020503030404060203" pitchFamily="18" charset="0"/>
              </a:endParaRP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AB235C07-92C8-4902-88EC-6DD2D3976958}"/>
              </a:ext>
            </a:extLst>
          </p:cNvPr>
          <p:cNvSpPr/>
          <p:nvPr/>
        </p:nvSpPr>
        <p:spPr>
          <a:xfrm>
            <a:off x="6484561" y="893599"/>
            <a:ext cx="5477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(PLD Semanal submercado SE/CO de 17/11/20)</a:t>
            </a:r>
            <a:endParaRPr lang="pt-BR" sz="2000" b="1" dirty="0">
              <a:solidFill>
                <a:srgbClr val="002060"/>
              </a:solidFill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42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7" grpId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Modulação de Contratos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AB235C07-92C8-4902-88EC-6DD2D3976958}"/>
              </a:ext>
            </a:extLst>
          </p:cNvPr>
          <p:cNvSpPr/>
          <p:nvPr/>
        </p:nvSpPr>
        <p:spPr>
          <a:xfrm>
            <a:off x="1174740" y="1025190"/>
            <a:ext cx="5713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cs typeface="Kartika" panose="02020503030404060203" pitchFamily="18" charset="0"/>
              </a:rPr>
              <a:t>A modulação dos contratos deve ganhar mais relevância nas operações comerciais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309191" y="2329975"/>
            <a:ext cx="6300000" cy="564927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Opções de Modulação</a:t>
            </a:r>
            <a:endParaRPr lang="pt-BR" sz="2400" b="1" dirty="0"/>
          </a:p>
        </p:txBody>
      </p:sp>
      <p:grpSp>
        <p:nvGrpSpPr>
          <p:cNvPr id="6" name="Grupo 4">
            <a:extLst>
              <a:ext uri="{FF2B5EF4-FFF2-40B4-BE49-F238E27FC236}">
                <a16:creationId xmlns="" xmlns:a16="http://schemas.microsoft.com/office/drawing/2014/main" id="{793BA257-A1BA-4DE0-9966-14546A0F4424}"/>
              </a:ext>
            </a:extLst>
          </p:cNvPr>
          <p:cNvGrpSpPr/>
          <p:nvPr/>
        </p:nvGrpSpPr>
        <p:grpSpPr>
          <a:xfrm>
            <a:off x="9261580" y="757588"/>
            <a:ext cx="2128240" cy="1301167"/>
            <a:chOff x="522722" y="3062806"/>
            <a:chExt cx="4974858" cy="298624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Retângulo de cantos arredondados 5">
              <a:extLst>
                <a:ext uri="{FF2B5EF4-FFF2-40B4-BE49-F238E27FC236}">
                  <a16:creationId xmlns="" xmlns:a16="http://schemas.microsoft.com/office/drawing/2014/main" id="{388DC207-BF6B-4044-B463-DE7A7A6ECE98}"/>
                </a:ext>
              </a:extLst>
            </p:cNvPr>
            <p:cNvSpPr/>
            <p:nvPr/>
          </p:nvSpPr>
          <p:spPr>
            <a:xfrm>
              <a:off x="1215210" y="5766504"/>
              <a:ext cx="3642541" cy="21431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600" b="1" dirty="0">
                  <a:solidFill>
                    <a:prstClr val="black"/>
                  </a:solidFill>
                  <a:latin typeface="Corbel" panose="020B0503020204020204" pitchFamily="34" charset="0"/>
                </a:rPr>
                <a:t>1   2  3  4  5    6   7   8   9  10  ....                         ...                                                                            24                        </a:t>
              </a:r>
            </a:p>
          </p:txBody>
        </p:sp>
        <p:cxnSp>
          <p:nvCxnSpPr>
            <p:cNvPr id="8" name="Conector de seta reta 6">
              <a:extLst>
                <a:ext uri="{FF2B5EF4-FFF2-40B4-BE49-F238E27FC236}">
                  <a16:creationId xmlns="" xmlns:a16="http://schemas.microsoft.com/office/drawing/2014/main" id="{7E720FB6-1CD5-49C0-BE57-9B335924BA9C}"/>
                </a:ext>
              </a:extLst>
            </p:cNvPr>
            <p:cNvCxnSpPr/>
            <p:nvPr/>
          </p:nvCxnSpPr>
          <p:spPr>
            <a:xfrm rot="5400000" flipH="1" flipV="1">
              <a:off x="-105633" y="4444504"/>
              <a:ext cx="2500333" cy="795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grpSp>
          <p:nvGrpSpPr>
            <p:cNvPr id="9" name="Grupo 7">
              <a:extLst>
                <a:ext uri="{FF2B5EF4-FFF2-40B4-BE49-F238E27FC236}">
                  <a16:creationId xmlns="" xmlns:a16="http://schemas.microsoft.com/office/drawing/2014/main" id="{C30CE417-5D65-428A-A21E-FD9AE8ACFA22}"/>
                </a:ext>
              </a:extLst>
            </p:cNvPr>
            <p:cNvGrpSpPr/>
            <p:nvPr/>
          </p:nvGrpSpPr>
          <p:grpSpPr>
            <a:xfrm>
              <a:off x="1000100" y="3909116"/>
              <a:ext cx="4004083" cy="1785950"/>
              <a:chOff x="1000100" y="3909116"/>
              <a:chExt cx="4004083" cy="1785950"/>
            </a:xfrm>
            <a:grpFill/>
          </p:grpSpPr>
          <p:cxnSp>
            <p:nvCxnSpPr>
              <p:cNvPr id="12" name="Conector de seta reta 10">
                <a:extLst>
                  <a:ext uri="{FF2B5EF4-FFF2-40B4-BE49-F238E27FC236}">
                    <a16:creationId xmlns="" xmlns:a16="http://schemas.microsoft.com/office/drawing/2014/main" id="{6EDBD65A-5CD7-4485-985C-D9A010F74FF6}"/>
                  </a:ext>
                </a:extLst>
              </p:cNvPr>
              <p:cNvCxnSpPr/>
              <p:nvPr/>
            </p:nvCxnSpPr>
            <p:spPr>
              <a:xfrm>
                <a:off x="1146627" y="5693391"/>
                <a:ext cx="3857556" cy="1675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cxnSp>
          <p:sp>
            <p:nvSpPr>
              <p:cNvPr id="13" name="Cilindro 12">
                <a:extLst>
                  <a:ext uri="{FF2B5EF4-FFF2-40B4-BE49-F238E27FC236}">
                    <a16:creationId xmlns="" xmlns:a16="http://schemas.microsoft.com/office/drawing/2014/main" id="{FF922B79-BD38-4643-8713-B2C557D11356}"/>
                  </a:ext>
                </a:extLst>
              </p:cNvPr>
              <p:cNvSpPr/>
              <p:nvPr/>
            </p:nvSpPr>
            <p:spPr>
              <a:xfrm>
                <a:off x="1358087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" name="Conector reto 13">
                <a:extLst>
                  <a:ext uri="{FF2B5EF4-FFF2-40B4-BE49-F238E27FC236}">
                    <a16:creationId xmlns="" xmlns:a16="http://schemas.microsoft.com/office/drawing/2014/main" id="{F7C3468B-39EA-416F-9851-9A67E8FFF9E6}"/>
                  </a:ext>
                </a:extLst>
              </p:cNvPr>
              <p:cNvCxnSpPr/>
              <p:nvPr/>
            </p:nvCxnSpPr>
            <p:spPr>
              <a:xfrm>
                <a:off x="1000100" y="3909116"/>
                <a:ext cx="392909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5" name="Cilindro 14">
                <a:extLst>
                  <a:ext uri="{FF2B5EF4-FFF2-40B4-BE49-F238E27FC236}">
                    <a16:creationId xmlns="" xmlns:a16="http://schemas.microsoft.com/office/drawing/2014/main" id="{580097E8-3E7C-41D4-A136-B6265C51FD79}"/>
                  </a:ext>
                </a:extLst>
              </p:cNvPr>
              <p:cNvSpPr/>
              <p:nvPr/>
            </p:nvSpPr>
            <p:spPr>
              <a:xfrm>
                <a:off x="1500963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Cilindro 15">
                <a:extLst>
                  <a:ext uri="{FF2B5EF4-FFF2-40B4-BE49-F238E27FC236}">
                    <a16:creationId xmlns="" xmlns:a16="http://schemas.microsoft.com/office/drawing/2014/main" id="{635C823B-B2D6-453A-80CF-58CEFFB04F3E}"/>
                  </a:ext>
                </a:extLst>
              </p:cNvPr>
              <p:cNvSpPr/>
              <p:nvPr/>
            </p:nvSpPr>
            <p:spPr>
              <a:xfrm>
                <a:off x="1643839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Cilindro 16">
                <a:extLst>
                  <a:ext uri="{FF2B5EF4-FFF2-40B4-BE49-F238E27FC236}">
                    <a16:creationId xmlns="" xmlns:a16="http://schemas.microsoft.com/office/drawing/2014/main" id="{6045B2C8-7ED0-4E83-B54B-EC6359FAC8AE}"/>
                  </a:ext>
                </a:extLst>
              </p:cNvPr>
              <p:cNvSpPr/>
              <p:nvPr/>
            </p:nvSpPr>
            <p:spPr>
              <a:xfrm>
                <a:off x="1796239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Cilindro 17">
                <a:extLst>
                  <a:ext uri="{FF2B5EF4-FFF2-40B4-BE49-F238E27FC236}">
                    <a16:creationId xmlns="" xmlns:a16="http://schemas.microsoft.com/office/drawing/2014/main" id="{C5EDC96A-6658-4085-8409-5433C697866E}"/>
                  </a:ext>
                </a:extLst>
              </p:cNvPr>
              <p:cNvSpPr/>
              <p:nvPr/>
            </p:nvSpPr>
            <p:spPr>
              <a:xfrm>
                <a:off x="1928794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Cilindro 18">
                <a:extLst>
                  <a:ext uri="{FF2B5EF4-FFF2-40B4-BE49-F238E27FC236}">
                    <a16:creationId xmlns="" xmlns:a16="http://schemas.microsoft.com/office/drawing/2014/main" id="{BEB75F41-78B8-4F75-AE31-D579EC8C9FB4}"/>
                  </a:ext>
                </a:extLst>
              </p:cNvPr>
              <p:cNvSpPr/>
              <p:nvPr/>
            </p:nvSpPr>
            <p:spPr>
              <a:xfrm>
                <a:off x="2081194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Cilindro 19">
                <a:extLst>
                  <a:ext uri="{FF2B5EF4-FFF2-40B4-BE49-F238E27FC236}">
                    <a16:creationId xmlns="" xmlns:a16="http://schemas.microsoft.com/office/drawing/2014/main" id="{DD115E03-7162-404B-91D2-A5C740E7B440}"/>
                  </a:ext>
                </a:extLst>
              </p:cNvPr>
              <p:cNvSpPr/>
              <p:nvPr/>
            </p:nvSpPr>
            <p:spPr>
              <a:xfrm>
                <a:off x="2233594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Cilindro 20">
                <a:extLst>
                  <a:ext uri="{FF2B5EF4-FFF2-40B4-BE49-F238E27FC236}">
                    <a16:creationId xmlns="" xmlns:a16="http://schemas.microsoft.com/office/drawing/2014/main" id="{C63D3C39-7168-4183-BEF2-04395EE822E4}"/>
                  </a:ext>
                </a:extLst>
              </p:cNvPr>
              <p:cNvSpPr/>
              <p:nvPr/>
            </p:nvSpPr>
            <p:spPr>
              <a:xfrm>
                <a:off x="2385994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Cilindro 21">
                <a:extLst>
                  <a:ext uri="{FF2B5EF4-FFF2-40B4-BE49-F238E27FC236}">
                    <a16:creationId xmlns="" xmlns:a16="http://schemas.microsoft.com/office/drawing/2014/main" id="{1A398715-75F5-4255-9051-30BAE8EE27BB}"/>
                  </a:ext>
                </a:extLst>
              </p:cNvPr>
              <p:cNvSpPr/>
              <p:nvPr/>
            </p:nvSpPr>
            <p:spPr>
              <a:xfrm>
                <a:off x="2538394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Cilindro 22">
                <a:extLst>
                  <a:ext uri="{FF2B5EF4-FFF2-40B4-BE49-F238E27FC236}">
                    <a16:creationId xmlns="" xmlns:a16="http://schemas.microsoft.com/office/drawing/2014/main" id="{A3FC6D01-FC0A-4C6C-8F99-9A81300B4427}"/>
                  </a:ext>
                </a:extLst>
              </p:cNvPr>
              <p:cNvSpPr/>
              <p:nvPr/>
            </p:nvSpPr>
            <p:spPr>
              <a:xfrm>
                <a:off x="2690794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Cilindro 23">
                <a:extLst>
                  <a:ext uri="{FF2B5EF4-FFF2-40B4-BE49-F238E27FC236}">
                    <a16:creationId xmlns="" xmlns:a16="http://schemas.microsoft.com/office/drawing/2014/main" id="{AB5C5B4A-7B0D-4069-BB75-78E20E8BC202}"/>
                  </a:ext>
                </a:extLst>
              </p:cNvPr>
              <p:cNvSpPr/>
              <p:nvPr/>
            </p:nvSpPr>
            <p:spPr>
              <a:xfrm>
                <a:off x="2843194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Cilindro 24">
                <a:extLst>
                  <a:ext uri="{FF2B5EF4-FFF2-40B4-BE49-F238E27FC236}">
                    <a16:creationId xmlns="" xmlns:a16="http://schemas.microsoft.com/office/drawing/2014/main" id="{FAF33E66-7F6A-416B-B048-42554FC31020}"/>
                  </a:ext>
                </a:extLst>
              </p:cNvPr>
              <p:cNvSpPr/>
              <p:nvPr/>
            </p:nvSpPr>
            <p:spPr>
              <a:xfrm>
                <a:off x="2995594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Cilindro 25">
                <a:extLst>
                  <a:ext uri="{FF2B5EF4-FFF2-40B4-BE49-F238E27FC236}">
                    <a16:creationId xmlns="" xmlns:a16="http://schemas.microsoft.com/office/drawing/2014/main" id="{D07F2E44-6918-48E5-8875-A1FF6F675AB0}"/>
                  </a:ext>
                </a:extLst>
              </p:cNvPr>
              <p:cNvSpPr/>
              <p:nvPr/>
            </p:nvSpPr>
            <p:spPr>
              <a:xfrm>
                <a:off x="3149604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Cilindro 26">
                <a:extLst>
                  <a:ext uri="{FF2B5EF4-FFF2-40B4-BE49-F238E27FC236}">
                    <a16:creationId xmlns="" xmlns:a16="http://schemas.microsoft.com/office/drawing/2014/main" id="{F763392A-E9E7-49D3-8E0C-A1BB02F3FC62}"/>
                  </a:ext>
                </a:extLst>
              </p:cNvPr>
              <p:cNvSpPr/>
              <p:nvPr/>
            </p:nvSpPr>
            <p:spPr>
              <a:xfrm>
                <a:off x="3292480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Cilindro 27">
                <a:extLst>
                  <a:ext uri="{FF2B5EF4-FFF2-40B4-BE49-F238E27FC236}">
                    <a16:creationId xmlns="" xmlns:a16="http://schemas.microsoft.com/office/drawing/2014/main" id="{156B7CDC-5F59-41FD-A0CE-3114FC87ACF0}"/>
                  </a:ext>
                </a:extLst>
              </p:cNvPr>
              <p:cNvSpPr/>
              <p:nvPr/>
            </p:nvSpPr>
            <p:spPr>
              <a:xfrm>
                <a:off x="3444880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Cilindro 28">
                <a:extLst>
                  <a:ext uri="{FF2B5EF4-FFF2-40B4-BE49-F238E27FC236}">
                    <a16:creationId xmlns="" xmlns:a16="http://schemas.microsoft.com/office/drawing/2014/main" id="{EAC58B51-C935-4C44-9991-1309012BABDE}"/>
                  </a:ext>
                </a:extLst>
              </p:cNvPr>
              <p:cNvSpPr/>
              <p:nvPr/>
            </p:nvSpPr>
            <p:spPr>
              <a:xfrm>
                <a:off x="3577435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Cilindro 29">
                <a:extLst>
                  <a:ext uri="{FF2B5EF4-FFF2-40B4-BE49-F238E27FC236}">
                    <a16:creationId xmlns="" xmlns:a16="http://schemas.microsoft.com/office/drawing/2014/main" id="{C6891AEF-BB31-4245-8C87-CEA9938420AD}"/>
                  </a:ext>
                </a:extLst>
              </p:cNvPr>
              <p:cNvSpPr/>
              <p:nvPr/>
            </p:nvSpPr>
            <p:spPr>
              <a:xfrm>
                <a:off x="3729835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Cilindro 30">
                <a:extLst>
                  <a:ext uri="{FF2B5EF4-FFF2-40B4-BE49-F238E27FC236}">
                    <a16:creationId xmlns="" xmlns:a16="http://schemas.microsoft.com/office/drawing/2014/main" id="{BDE321EA-61AF-4753-94AD-651C29BB6E46}"/>
                  </a:ext>
                </a:extLst>
              </p:cNvPr>
              <p:cNvSpPr/>
              <p:nvPr/>
            </p:nvSpPr>
            <p:spPr>
              <a:xfrm>
                <a:off x="3882235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Cilindro 31">
                <a:extLst>
                  <a:ext uri="{FF2B5EF4-FFF2-40B4-BE49-F238E27FC236}">
                    <a16:creationId xmlns="" xmlns:a16="http://schemas.microsoft.com/office/drawing/2014/main" id="{13039314-4FCD-4807-927A-523C7DFA5754}"/>
                  </a:ext>
                </a:extLst>
              </p:cNvPr>
              <p:cNvSpPr/>
              <p:nvPr/>
            </p:nvSpPr>
            <p:spPr>
              <a:xfrm>
                <a:off x="4034635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Cilindro 32">
                <a:extLst>
                  <a:ext uri="{FF2B5EF4-FFF2-40B4-BE49-F238E27FC236}">
                    <a16:creationId xmlns="" xmlns:a16="http://schemas.microsoft.com/office/drawing/2014/main" id="{B799F46C-D141-490A-92DA-92A78DAFE959}"/>
                  </a:ext>
                </a:extLst>
              </p:cNvPr>
              <p:cNvSpPr/>
              <p:nvPr/>
            </p:nvSpPr>
            <p:spPr>
              <a:xfrm>
                <a:off x="4187035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Cilindro 33">
                <a:extLst>
                  <a:ext uri="{FF2B5EF4-FFF2-40B4-BE49-F238E27FC236}">
                    <a16:creationId xmlns="" xmlns:a16="http://schemas.microsoft.com/office/drawing/2014/main" id="{AACB25D6-9D0D-43E3-874B-9DA3E8F305F8}"/>
                  </a:ext>
                </a:extLst>
              </p:cNvPr>
              <p:cNvSpPr/>
              <p:nvPr/>
            </p:nvSpPr>
            <p:spPr>
              <a:xfrm>
                <a:off x="4339435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Cilindro 34">
                <a:extLst>
                  <a:ext uri="{FF2B5EF4-FFF2-40B4-BE49-F238E27FC236}">
                    <a16:creationId xmlns="" xmlns:a16="http://schemas.microsoft.com/office/drawing/2014/main" id="{3AEF40C8-78CA-4B1F-8F6F-1533FE38D0F6}"/>
                  </a:ext>
                </a:extLst>
              </p:cNvPr>
              <p:cNvSpPr/>
              <p:nvPr/>
            </p:nvSpPr>
            <p:spPr>
              <a:xfrm>
                <a:off x="4491835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Cilindro 35">
                <a:extLst>
                  <a:ext uri="{FF2B5EF4-FFF2-40B4-BE49-F238E27FC236}">
                    <a16:creationId xmlns="" xmlns:a16="http://schemas.microsoft.com/office/drawing/2014/main" id="{F0CEAD5E-896C-418B-8BC8-3CAF402004CD}"/>
                  </a:ext>
                </a:extLst>
              </p:cNvPr>
              <p:cNvSpPr/>
              <p:nvPr/>
            </p:nvSpPr>
            <p:spPr>
              <a:xfrm>
                <a:off x="4644235" y="3909116"/>
                <a:ext cx="70641" cy="1785950"/>
              </a:xfrm>
              <a:prstGeom prst="can">
                <a:avLst>
                  <a:gd name="adj" fmla="val 279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CaixaDeTexto 9">
              <a:extLst>
                <a:ext uri="{FF2B5EF4-FFF2-40B4-BE49-F238E27FC236}">
                  <a16:creationId xmlns="" xmlns:a16="http://schemas.microsoft.com/office/drawing/2014/main" id="{D7A8E7ED-D06F-40B3-9995-7CA95EF6A552}"/>
                </a:ext>
              </a:extLst>
            </p:cNvPr>
            <p:cNvSpPr txBox="1"/>
            <p:nvPr/>
          </p:nvSpPr>
          <p:spPr>
            <a:xfrm>
              <a:off x="4854671" y="5766504"/>
              <a:ext cx="642909" cy="28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" b="1" dirty="0">
                  <a:solidFill>
                    <a:prstClr val="black"/>
                  </a:solidFill>
                  <a:latin typeface="Corbel" panose="020B0503020204020204" pitchFamily="34" charset="0"/>
                </a:rPr>
                <a:t>Horas</a:t>
              </a:r>
              <a:endParaRPr lang="pt-BR" sz="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="" xmlns:a16="http://schemas.microsoft.com/office/drawing/2014/main" id="{66DE3A81-4DD9-441E-98BA-D9AF2BD05F67}"/>
                </a:ext>
              </a:extLst>
            </p:cNvPr>
            <p:cNvSpPr txBox="1"/>
            <p:nvPr/>
          </p:nvSpPr>
          <p:spPr>
            <a:xfrm>
              <a:off x="522722" y="3062806"/>
              <a:ext cx="571504" cy="24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" b="1" dirty="0" err="1">
                  <a:solidFill>
                    <a:prstClr val="black"/>
                  </a:solidFill>
                  <a:latin typeface="Corbel" panose="020B0503020204020204" pitchFamily="34" charset="0"/>
                </a:rPr>
                <a:t>MWh</a:t>
              </a:r>
              <a:endParaRPr lang="pt-BR" sz="100" b="1" dirty="0">
                <a:solidFill>
                  <a:prstClr val="black"/>
                </a:solidFill>
                <a:latin typeface="Corbel" panose="020B0503020204020204" pitchFamily="34" charset="0"/>
              </a:endParaRPr>
            </a:p>
          </p:txBody>
        </p:sp>
      </p:grp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922" y="2481258"/>
            <a:ext cx="1914708" cy="1196693"/>
          </a:xfrm>
          <a:prstGeom prst="rect">
            <a:avLst/>
          </a:prstGeom>
        </p:spPr>
      </p:pic>
      <p:sp>
        <p:nvSpPr>
          <p:cNvPr id="38" name="CaixaDeTexto 37"/>
          <p:cNvSpPr txBox="1"/>
          <p:nvPr/>
        </p:nvSpPr>
        <p:spPr>
          <a:xfrm>
            <a:off x="1309191" y="3338935"/>
            <a:ext cx="6580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cs typeface="Kartika" panose="02020503030404060203" pitchFamily="18" charset="0"/>
              </a:rPr>
              <a:t>Flat</a:t>
            </a:r>
            <a:r>
              <a:rPr lang="pt-BR" sz="2000" dirty="0">
                <a:solidFill>
                  <a:srgbClr val="002060"/>
                </a:solidFill>
                <a:cs typeface="Kartika" panose="02020503030404060203" pitchFamily="18" charset="0"/>
              </a:rPr>
              <a:t>: </a:t>
            </a:r>
            <a:r>
              <a:rPr lang="pt-BR" dirty="0">
                <a:solidFill>
                  <a:srgbClr val="002060"/>
                </a:solidFill>
                <a:cs typeface="Kartika" panose="02020503030404060203" pitchFamily="18" charset="0"/>
              </a:rPr>
              <a:t>igual para todas as </a:t>
            </a:r>
            <a:r>
              <a:rPr lang="pt-BR" dirty="0" smtClean="0">
                <a:solidFill>
                  <a:srgbClr val="002060"/>
                </a:solidFill>
                <a:cs typeface="Kartika" panose="02020503030404060203" pitchFamily="18" charset="0"/>
              </a:rPr>
              <a:t>horas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cs typeface="Kartika" panose="02020503030404060203" pitchFamily="18" charset="0"/>
              </a:rPr>
              <a:t>Declarada</a:t>
            </a:r>
            <a:r>
              <a:rPr lang="pt-BR" sz="2000" dirty="0">
                <a:solidFill>
                  <a:srgbClr val="002060"/>
                </a:solidFill>
                <a:cs typeface="Kartika" panose="02020503030404060203" pitchFamily="18" charset="0"/>
              </a:rPr>
              <a:t>: </a:t>
            </a:r>
            <a:r>
              <a:rPr lang="pt-BR" dirty="0">
                <a:solidFill>
                  <a:srgbClr val="002060"/>
                </a:solidFill>
                <a:cs typeface="Kartika" panose="02020503030404060203" pitchFamily="18" charset="0"/>
              </a:rPr>
              <a:t>o agente escolhe os montantes para cada hora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cs typeface="Kartika" panose="02020503030404060203" pitchFamily="18" charset="0"/>
              </a:rPr>
              <a:t>Conforme o perfil de consumo</a:t>
            </a:r>
            <a:r>
              <a:rPr lang="pt-BR" sz="2000" dirty="0">
                <a:solidFill>
                  <a:srgbClr val="002060"/>
                </a:solidFill>
                <a:cs typeface="Kartika" panose="02020503030404060203" pitchFamily="18" charset="0"/>
              </a:rPr>
              <a:t>: </a:t>
            </a:r>
            <a:r>
              <a:rPr lang="pt-BR" dirty="0">
                <a:solidFill>
                  <a:srgbClr val="002060"/>
                </a:solidFill>
                <a:cs typeface="Kartika" panose="02020503030404060203" pitchFamily="18" charset="0"/>
              </a:rPr>
              <a:t>segue a curva do consumo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cs typeface="Kartika" panose="02020503030404060203" pitchFamily="18" charset="0"/>
              </a:rPr>
              <a:t>Conforme o perfil de geração</a:t>
            </a:r>
            <a:r>
              <a:rPr lang="pt-BR" sz="2000" dirty="0">
                <a:solidFill>
                  <a:srgbClr val="002060"/>
                </a:solidFill>
                <a:cs typeface="Kartika" panose="02020503030404060203" pitchFamily="18" charset="0"/>
              </a:rPr>
              <a:t>: </a:t>
            </a:r>
            <a:r>
              <a:rPr lang="pt-BR" dirty="0">
                <a:solidFill>
                  <a:srgbClr val="002060"/>
                </a:solidFill>
                <a:cs typeface="Kartika" panose="02020503030404060203" pitchFamily="18" charset="0"/>
              </a:rPr>
              <a:t>segue a curva da geração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cs typeface="Kartika" panose="02020503030404060203" pitchFamily="18" charset="0"/>
              </a:rPr>
              <a:t>Conforme MRE</a:t>
            </a:r>
            <a:r>
              <a:rPr lang="pt-BR" sz="2000" dirty="0">
                <a:solidFill>
                  <a:srgbClr val="002060"/>
                </a:solidFill>
                <a:cs typeface="Kartika" panose="02020503030404060203" pitchFamily="18" charset="0"/>
              </a:rPr>
              <a:t>: </a:t>
            </a:r>
            <a:r>
              <a:rPr lang="pt-BR" dirty="0">
                <a:solidFill>
                  <a:srgbClr val="002060"/>
                </a:solidFill>
                <a:cs typeface="Kartika" panose="02020503030404060203" pitchFamily="18" charset="0"/>
              </a:rPr>
              <a:t>de acordo com a curva do </a:t>
            </a:r>
            <a:r>
              <a:rPr lang="pt-BR" dirty="0" smtClean="0">
                <a:solidFill>
                  <a:srgbClr val="002060"/>
                </a:solidFill>
                <a:cs typeface="Kartika" panose="02020503030404060203" pitchFamily="18" charset="0"/>
              </a:rPr>
              <a:t>mecanismo</a:t>
            </a:r>
            <a:endParaRPr lang="pt-BR" dirty="0">
              <a:solidFill>
                <a:srgbClr val="002060"/>
              </a:solidFill>
              <a:cs typeface="Kartika" panose="02020503030404060203" pitchFamily="18" charset="0"/>
            </a:endParaRPr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433" y="3745316"/>
            <a:ext cx="2760518" cy="2760518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="" xmlns:a16="http://schemas.microsoft.com/office/drawing/2014/main" id="{D95627E7-9F2F-4B48-9139-9523F6B87F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111" y="1004580"/>
            <a:ext cx="465014" cy="480113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1309191" y="3986232"/>
            <a:ext cx="6300000" cy="972000"/>
          </a:xfrm>
          <a:prstGeom prst="roundRect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9" name="Grupo 38"/>
          <p:cNvGrpSpPr/>
          <p:nvPr/>
        </p:nvGrpSpPr>
        <p:grpSpPr>
          <a:xfrm>
            <a:off x="2754299" y="5246516"/>
            <a:ext cx="3114410" cy="1081673"/>
            <a:chOff x="2754299" y="5246516"/>
            <a:chExt cx="3114410" cy="1081673"/>
          </a:xfrm>
        </p:grpSpPr>
        <p:sp>
          <p:nvSpPr>
            <p:cNvPr id="42" name="Retângulo 41"/>
            <p:cNvSpPr/>
            <p:nvPr/>
          </p:nvSpPr>
          <p:spPr>
            <a:xfrm>
              <a:off x="2754299" y="5246516"/>
              <a:ext cx="3114410" cy="10816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3" name="Grupo 42"/>
            <p:cNvGrpSpPr/>
            <p:nvPr/>
          </p:nvGrpSpPr>
          <p:grpSpPr>
            <a:xfrm>
              <a:off x="3089844" y="5371460"/>
              <a:ext cx="2443321" cy="831785"/>
              <a:chOff x="7388836" y="2167634"/>
              <a:chExt cx="2443321" cy="831785"/>
            </a:xfrm>
          </p:grpSpPr>
          <p:sp>
            <p:nvSpPr>
              <p:cNvPr id="44" name="CaixaDeTexto 43"/>
              <p:cNvSpPr txBox="1"/>
              <p:nvPr/>
            </p:nvSpPr>
            <p:spPr>
              <a:xfrm>
                <a:off x="7388836" y="2167634"/>
                <a:ext cx="22453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b="1" dirty="0" smtClean="0">
                    <a:solidFill>
                      <a:srgbClr val="002060"/>
                    </a:solidFill>
                    <a:cs typeface="Kartika" panose="02020503030404060203" pitchFamily="18" charset="0"/>
                  </a:rPr>
                  <a:t>Limite Máximo</a:t>
                </a:r>
              </a:p>
            </p:txBody>
          </p:sp>
          <p:grpSp>
            <p:nvGrpSpPr>
              <p:cNvPr id="45" name="Grupo 44"/>
              <p:cNvGrpSpPr/>
              <p:nvPr/>
            </p:nvGrpSpPr>
            <p:grpSpPr>
              <a:xfrm>
                <a:off x="9508157" y="2670753"/>
                <a:ext cx="324000" cy="288000"/>
                <a:chOff x="9508157" y="2582948"/>
                <a:chExt cx="324000" cy="288000"/>
              </a:xfrm>
            </p:grpSpPr>
            <p:cxnSp>
              <p:nvCxnSpPr>
                <p:cNvPr id="50" name="Conector reto 49"/>
                <p:cNvCxnSpPr/>
                <p:nvPr/>
              </p:nvCxnSpPr>
              <p:spPr>
                <a:xfrm>
                  <a:off x="9508157" y="2869764"/>
                  <a:ext cx="3240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de seta reta 50"/>
                <p:cNvCxnSpPr/>
                <p:nvPr/>
              </p:nvCxnSpPr>
              <p:spPr>
                <a:xfrm>
                  <a:off x="9670157" y="2582948"/>
                  <a:ext cx="0" cy="288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upo 45"/>
              <p:cNvGrpSpPr/>
              <p:nvPr/>
            </p:nvGrpSpPr>
            <p:grpSpPr>
              <a:xfrm>
                <a:off x="9508157" y="2203588"/>
                <a:ext cx="324000" cy="297424"/>
                <a:chOff x="5931031" y="3253819"/>
                <a:chExt cx="324000" cy="297424"/>
              </a:xfrm>
            </p:grpSpPr>
            <p:cxnSp>
              <p:nvCxnSpPr>
                <p:cNvPr id="48" name="Conector reto 47"/>
                <p:cNvCxnSpPr/>
                <p:nvPr/>
              </p:nvCxnSpPr>
              <p:spPr>
                <a:xfrm>
                  <a:off x="5931031" y="3253819"/>
                  <a:ext cx="3240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de seta reta 48"/>
                <p:cNvCxnSpPr/>
                <p:nvPr/>
              </p:nvCxnSpPr>
              <p:spPr>
                <a:xfrm flipV="1">
                  <a:off x="6093031" y="3263243"/>
                  <a:ext cx="0" cy="288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CaixaDeTexto 46"/>
              <p:cNvSpPr txBox="1"/>
              <p:nvPr/>
            </p:nvSpPr>
            <p:spPr>
              <a:xfrm>
                <a:off x="7388836" y="2630087"/>
                <a:ext cx="22453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b="1" dirty="0" smtClean="0">
                    <a:solidFill>
                      <a:srgbClr val="002060"/>
                    </a:solidFill>
                    <a:cs typeface="Kartika" panose="02020503030404060203" pitchFamily="18" charset="0"/>
                  </a:rPr>
                  <a:t>Limite Mínimo</a:t>
                </a:r>
                <a:endParaRPr lang="pt-BR" dirty="0">
                  <a:solidFill>
                    <a:srgbClr val="002060"/>
                  </a:solidFill>
                  <a:cs typeface="Kartika" panose="02020503030404060203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0111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Limitadores de Modulação de Contratos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7338606" y="2185167"/>
            <a:ext cx="3114410" cy="221326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7551777" y="3106087"/>
            <a:ext cx="2443321" cy="831785"/>
            <a:chOff x="7388836" y="2167634"/>
            <a:chExt cx="2443321" cy="831785"/>
          </a:xfrm>
        </p:grpSpPr>
        <p:sp>
          <p:nvSpPr>
            <p:cNvPr id="18" name="CaixaDeTexto 17"/>
            <p:cNvSpPr txBox="1"/>
            <p:nvPr/>
          </p:nvSpPr>
          <p:spPr>
            <a:xfrm>
              <a:off x="7388836" y="2167634"/>
              <a:ext cx="2245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b="1" dirty="0" smtClean="0">
                  <a:solidFill>
                    <a:srgbClr val="002060"/>
                  </a:solidFill>
                  <a:cs typeface="Kartika" panose="02020503030404060203" pitchFamily="18" charset="0"/>
                </a:rPr>
                <a:t>Limite Máximo</a:t>
              </a:r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9508157" y="2670753"/>
              <a:ext cx="324000" cy="288000"/>
              <a:chOff x="9508157" y="2582948"/>
              <a:chExt cx="324000" cy="28800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9508157" y="2869764"/>
                <a:ext cx="324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ector de seta reta 24"/>
              <p:cNvCxnSpPr/>
              <p:nvPr/>
            </p:nvCxnSpPr>
            <p:spPr>
              <a:xfrm>
                <a:off x="9670157" y="2582948"/>
                <a:ext cx="0" cy="288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upo 19"/>
            <p:cNvGrpSpPr/>
            <p:nvPr/>
          </p:nvGrpSpPr>
          <p:grpSpPr>
            <a:xfrm>
              <a:off x="9508157" y="2203588"/>
              <a:ext cx="324000" cy="297424"/>
              <a:chOff x="5931031" y="3253819"/>
              <a:chExt cx="324000" cy="297424"/>
            </a:xfrm>
          </p:grpSpPr>
          <p:cxnSp>
            <p:nvCxnSpPr>
              <p:cNvPr id="22" name="Conector reto 21"/>
              <p:cNvCxnSpPr/>
              <p:nvPr/>
            </p:nvCxnSpPr>
            <p:spPr>
              <a:xfrm>
                <a:off x="5931031" y="3253819"/>
                <a:ext cx="324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ector de seta reta 22"/>
              <p:cNvCxnSpPr/>
              <p:nvPr/>
            </p:nvCxnSpPr>
            <p:spPr>
              <a:xfrm flipV="1">
                <a:off x="6093031" y="3263243"/>
                <a:ext cx="0" cy="288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CaixaDeTexto 20"/>
            <p:cNvSpPr txBox="1"/>
            <p:nvPr/>
          </p:nvSpPr>
          <p:spPr>
            <a:xfrm>
              <a:off x="7388836" y="2630087"/>
              <a:ext cx="2245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b="1" dirty="0" smtClean="0">
                  <a:solidFill>
                    <a:srgbClr val="002060"/>
                  </a:solidFill>
                  <a:cs typeface="Kartika" panose="02020503030404060203" pitchFamily="18" charset="0"/>
                </a:rPr>
                <a:t>Limite Mínimo</a:t>
              </a:r>
              <a:endParaRPr lang="pt-BR" dirty="0">
                <a:solidFill>
                  <a:srgbClr val="002060"/>
                </a:solidFill>
                <a:cs typeface="Kartika" panose="02020503030404060203" pitchFamily="18" charset="0"/>
              </a:endParaRPr>
            </a:p>
          </p:txBody>
        </p:sp>
      </p:grp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E755E7B8-2775-4D8B-9498-99D2A6B36A04}"/>
              </a:ext>
            </a:extLst>
          </p:cNvPr>
          <p:cNvSpPr/>
          <p:nvPr/>
        </p:nvSpPr>
        <p:spPr>
          <a:xfrm>
            <a:off x="1726977" y="2402817"/>
            <a:ext cx="4078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pt-BR" sz="1600" b="1" dirty="0" smtClean="0">
                <a:solidFill>
                  <a:srgbClr val="4F81BD">
                    <a:lumMod val="50000"/>
                  </a:srgbClr>
                </a:solidFill>
                <a:cs typeface="Kartika" panose="02020503030404060203" pitchFamily="18" charset="0"/>
              </a:rPr>
              <a:t>10 </a:t>
            </a:r>
            <a:r>
              <a:rPr lang="pt-BR" sz="1600" b="1" dirty="0" err="1" smtClean="0">
                <a:solidFill>
                  <a:srgbClr val="4F81BD">
                    <a:lumMod val="50000"/>
                  </a:srgbClr>
                </a:solidFill>
                <a:cs typeface="Kartika" panose="02020503030404060203" pitchFamily="18" charset="0"/>
              </a:rPr>
              <a:t>MWmédios</a:t>
            </a:r>
            <a:endParaRPr lang="pt-BR" sz="1600" b="1" dirty="0" smtClean="0">
              <a:solidFill>
                <a:srgbClr val="4F81BD">
                  <a:lumMod val="50000"/>
                </a:srgbClr>
              </a:solidFill>
              <a:cs typeface="Kartika" panose="02020503030404060203" pitchFamily="18" charset="0"/>
            </a:endParaRPr>
          </a:p>
          <a:p>
            <a:pPr marL="0" lvl="1" algn="ctr"/>
            <a:r>
              <a:rPr lang="pt-BR" sz="1600" b="1" dirty="0" smtClean="0">
                <a:solidFill>
                  <a:srgbClr val="4F81BD">
                    <a:lumMod val="50000"/>
                  </a:srgbClr>
                </a:solidFill>
                <a:cs typeface="Kartika" panose="02020503030404060203" pitchFamily="18" charset="0"/>
              </a:rPr>
              <a:t>(7.440 </a:t>
            </a:r>
            <a:r>
              <a:rPr lang="pt-BR" sz="1600" b="1" dirty="0" err="1" smtClean="0">
                <a:solidFill>
                  <a:srgbClr val="4F81BD">
                    <a:lumMod val="50000"/>
                  </a:srgbClr>
                </a:solidFill>
                <a:cs typeface="Kartika" panose="02020503030404060203" pitchFamily="18" charset="0"/>
              </a:rPr>
              <a:t>MWh</a:t>
            </a:r>
            <a:r>
              <a:rPr lang="pt-BR" sz="1600" b="1" dirty="0" smtClean="0">
                <a:solidFill>
                  <a:srgbClr val="4F81BD">
                    <a:lumMod val="50000"/>
                  </a:srgbClr>
                </a:solidFill>
                <a:cs typeface="Kartika" panose="02020503030404060203" pitchFamily="18" charset="0"/>
              </a:rPr>
              <a:t>)</a:t>
            </a:r>
            <a:endParaRPr lang="pt-BR" sz="1600" b="1" dirty="0">
              <a:solidFill>
                <a:srgbClr val="4F81BD">
                  <a:lumMod val="50000"/>
                </a:srgbClr>
              </a:solidFill>
              <a:cs typeface="Kartika" panose="02020503030404060203" pitchFamily="18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F3287B69-8037-4055-9805-7BCCDDC16BD4}"/>
              </a:ext>
            </a:extLst>
          </p:cNvPr>
          <p:cNvSpPr txBox="1"/>
          <p:nvPr/>
        </p:nvSpPr>
        <p:spPr>
          <a:xfrm>
            <a:off x="2282492" y="1998762"/>
            <a:ext cx="319890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b="1" dirty="0" smtClean="0">
                <a:solidFill>
                  <a:prstClr val="black"/>
                </a:solidFill>
                <a:cs typeface="Kartika" panose="02020503030404060203" pitchFamily="18" charset="0"/>
              </a:rPr>
              <a:t>Montante Médio</a:t>
            </a:r>
            <a:endParaRPr lang="pt-BR" b="1" dirty="0">
              <a:solidFill>
                <a:prstClr val="black"/>
              </a:solidFill>
              <a:cs typeface="Kartika" panose="02020503030404060203" pitchFamily="18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F5013CEB-6012-453C-8D6F-B3EF57B22070}"/>
              </a:ext>
            </a:extLst>
          </p:cNvPr>
          <p:cNvSpPr/>
          <p:nvPr/>
        </p:nvSpPr>
        <p:spPr>
          <a:xfrm>
            <a:off x="1542197" y="912962"/>
            <a:ext cx="4263122" cy="506796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610740" y="800053"/>
            <a:ext cx="1460688" cy="1524251"/>
            <a:chOff x="105164" y="615817"/>
            <a:chExt cx="1460688" cy="1524251"/>
          </a:xfrm>
        </p:grpSpPr>
        <p:pic>
          <p:nvPicPr>
            <p:cNvPr id="29" name="Imagem 28">
              <a:extLst>
                <a:ext uri="{FF2B5EF4-FFF2-40B4-BE49-F238E27FC236}">
                  <a16:creationId xmlns="" xmlns:a16="http://schemas.microsoft.com/office/drawing/2014/main" id="{33EC32B0-0B36-452B-850C-894B56BDB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779977">
              <a:off x="105164" y="615817"/>
              <a:ext cx="826112" cy="1080478"/>
            </a:xfrm>
            <a:prstGeom prst="rect">
              <a:avLst/>
            </a:prstGeom>
          </p:spPr>
        </p:pic>
        <p:grpSp>
          <p:nvGrpSpPr>
            <p:cNvPr id="4" name="Grupo 3"/>
            <p:cNvGrpSpPr/>
            <p:nvPr/>
          </p:nvGrpSpPr>
          <p:grpSpPr>
            <a:xfrm>
              <a:off x="518220" y="629754"/>
              <a:ext cx="1047632" cy="1510314"/>
              <a:chOff x="518220" y="629754"/>
              <a:chExt cx="1047632" cy="1510314"/>
            </a:xfrm>
          </p:grpSpPr>
          <p:pic>
            <p:nvPicPr>
              <p:cNvPr id="30" name="Imagem 29">
                <a:extLst>
                  <a:ext uri="{FF2B5EF4-FFF2-40B4-BE49-F238E27FC236}">
                    <a16:creationId xmlns="" xmlns:a16="http://schemas.microsoft.com/office/drawing/2014/main" id="{A03FBFB5-4564-457A-A239-390E124365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720470">
                <a:off x="825118" y="629754"/>
                <a:ext cx="740734" cy="968812"/>
              </a:xfrm>
              <a:prstGeom prst="rect">
                <a:avLst/>
              </a:prstGeom>
            </p:spPr>
          </p:pic>
          <p:pic>
            <p:nvPicPr>
              <p:cNvPr id="31" name="Imagem 30">
                <a:extLst>
                  <a:ext uri="{FF2B5EF4-FFF2-40B4-BE49-F238E27FC236}">
                    <a16:creationId xmlns="" xmlns:a16="http://schemas.microsoft.com/office/drawing/2014/main" id="{DC215BB4-0CD5-47A3-99CB-01502C5BB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8220" y="1114160"/>
                <a:ext cx="784388" cy="1025908"/>
              </a:xfrm>
              <a:prstGeom prst="rect">
                <a:avLst/>
              </a:prstGeom>
            </p:spPr>
          </p:pic>
        </p:grpSp>
      </p:grpSp>
      <p:sp>
        <p:nvSpPr>
          <p:cNvPr id="32" name="Retângulo 31">
            <a:extLst>
              <a:ext uri="{FF2B5EF4-FFF2-40B4-BE49-F238E27FC236}">
                <a16:creationId xmlns="" xmlns:a16="http://schemas.microsoft.com/office/drawing/2014/main" id="{E755E7B8-2775-4D8B-9498-99D2A6B36A04}"/>
              </a:ext>
            </a:extLst>
          </p:cNvPr>
          <p:cNvSpPr/>
          <p:nvPr/>
        </p:nvSpPr>
        <p:spPr>
          <a:xfrm>
            <a:off x="1726977" y="3741580"/>
            <a:ext cx="4078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pt-BR" sz="1600" b="1" dirty="0" smtClean="0">
                <a:solidFill>
                  <a:srgbClr val="4F81BD">
                    <a:lumMod val="50000"/>
                  </a:srgbClr>
                </a:solidFill>
                <a:cs typeface="Kartika" panose="02020503030404060203" pitchFamily="18" charset="0"/>
              </a:rPr>
              <a:t>De 50%  a 150% do Montante Médio</a:t>
            </a:r>
            <a:endParaRPr lang="pt-BR" sz="1600" b="1" dirty="0">
              <a:solidFill>
                <a:srgbClr val="4F81BD">
                  <a:lumMod val="50000"/>
                </a:srgbClr>
              </a:solidFill>
              <a:cs typeface="Kartika" panose="02020503030404060203" pitchFamily="18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="" xmlns:a16="http://schemas.microsoft.com/office/drawing/2014/main" id="{F3287B69-8037-4055-9805-7BCCDDC16BD4}"/>
              </a:ext>
            </a:extLst>
          </p:cNvPr>
          <p:cNvSpPr txBox="1"/>
          <p:nvPr/>
        </p:nvSpPr>
        <p:spPr>
          <a:xfrm>
            <a:off x="2502098" y="3337525"/>
            <a:ext cx="233359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b="1" dirty="0" smtClean="0">
                <a:solidFill>
                  <a:prstClr val="black"/>
                </a:solidFill>
                <a:cs typeface="Kartika" panose="02020503030404060203" pitchFamily="18" charset="0"/>
              </a:rPr>
              <a:t>Flexibilidade Mensal</a:t>
            </a:r>
            <a:endParaRPr lang="pt-BR" b="1" dirty="0">
              <a:solidFill>
                <a:prstClr val="black"/>
              </a:solidFill>
              <a:cs typeface="Kartika" panose="02020503030404060203" pitchFamily="18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="" xmlns:a16="http://schemas.microsoft.com/office/drawing/2014/main" id="{E755E7B8-2775-4D8B-9498-99D2A6B36A04}"/>
              </a:ext>
            </a:extLst>
          </p:cNvPr>
          <p:cNvSpPr/>
          <p:nvPr/>
        </p:nvSpPr>
        <p:spPr>
          <a:xfrm>
            <a:off x="1542197" y="4861382"/>
            <a:ext cx="4078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pt-BR" sz="1600" b="1" dirty="0" smtClean="0">
                <a:solidFill>
                  <a:srgbClr val="4F81BD">
                    <a:lumMod val="50000"/>
                  </a:srgbClr>
                </a:solidFill>
                <a:cs typeface="Kartika" panose="02020503030404060203" pitchFamily="18" charset="0"/>
              </a:rPr>
              <a:t>De acordo com o perfil de medição, de 70% a 130% do Montante Médio registrado</a:t>
            </a:r>
            <a:endParaRPr lang="pt-BR" sz="1600" b="1" dirty="0">
              <a:solidFill>
                <a:srgbClr val="4F81BD">
                  <a:lumMod val="50000"/>
                </a:srgbClr>
              </a:solidFill>
              <a:cs typeface="Kartika" panose="02020503030404060203" pitchFamily="18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F3287B69-8037-4055-9805-7BCCDDC16BD4}"/>
              </a:ext>
            </a:extLst>
          </p:cNvPr>
          <p:cNvSpPr txBox="1"/>
          <p:nvPr/>
        </p:nvSpPr>
        <p:spPr>
          <a:xfrm>
            <a:off x="2502098" y="4429796"/>
            <a:ext cx="233359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b="1" dirty="0" smtClean="0">
                <a:solidFill>
                  <a:prstClr val="black"/>
                </a:solidFill>
                <a:cs typeface="Kartika" panose="02020503030404060203" pitchFamily="18" charset="0"/>
              </a:rPr>
              <a:t>Modulação</a:t>
            </a:r>
            <a:endParaRPr lang="pt-BR" b="1" dirty="0">
              <a:solidFill>
                <a:prstClr val="black"/>
              </a:solidFill>
              <a:cs typeface="Kartika" panose="02020503030404060203" pitchFamily="18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="" xmlns:a16="http://schemas.microsoft.com/office/drawing/2014/main" id="{F3287B69-8037-4055-9805-7BCCDDC16BD4}"/>
              </a:ext>
            </a:extLst>
          </p:cNvPr>
          <p:cNvSpPr txBox="1"/>
          <p:nvPr/>
        </p:nvSpPr>
        <p:spPr>
          <a:xfrm>
            <a:off x="2531676" y="1253834"/>
            <a:ext cx="272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rtika" panose="02020503030404060203" pitchFamily="18" charset="0"/>
              </a:rPr>
              <a:t>Parâmetros do Contrato</a:t>
            </a:r>
            <a:endParaRPr lang="pt-B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rtika" panose="02020503030404060203" pitchFamily="18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="" xmlns:a16="http://schemas.microsoft.com/office/drawing/2014/main" id="{E755E7B8-2775-4D8B-9498-99D2A6B36A04}"/>
              </a:ext>
            </a:extLst>
          </p:cNvPr>
          <p:cNvSpPr/>
          <p:nvPr/>
        </p:nvSpPr>
        <p:spPr>
          <a:xfrm>
            <a:off x="9160933" y="3896856"/>
            <a:ext cx="1292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pt-BR" sz="1600" b="1" dirty="0">
                <a:solidFill>
                  <a:srgbClr val="4F81BD">
                    <a:lumMod val="50000"/>
                  </a:srgbClr>
                </a:solidFill>
                <a:cs typeface="Kartika" panose="02020503030404060203" pitchFamily="18" charset="0"/>
              </a:rPr>
              <a:t>7</a:t>
            </a:r>
            <a:r>
              <a:rPr lang="pt-BR" sz="1600" b="1" dirty="0" smtClean="0">
                <a:solidFill>
                  <a:srgbClr val="4F81BD">
                    <a:lumMod val="50000"/>
                  </a:srgbClr>
                </a:solidFill>
                <a:cs typeface="Kartika" panose="02020503030404060203" pitchFamily="18" charset="0"/>
              </a:rPr>
              <a:t> </a:t>
            </a:r>
            <a:r>
              <a:rPr lang="pt-BR" sz="1600" b="1" dirty="0" err="1" smtClean="0">
                <a:solidFill>
                  <a:srgbClr val="4F81BD">
                    <a:lumMod val="50000"/>
                  </a:srgbClr>
                </a:solidFill>
                <a:cs typeface="Kartika" panose="02020503030404060203" pitchFamily="18" charset="0"/>
              </a:rPr>
              <a:t>MWh</a:t>
            </a:r>
            <a:endParaRPr lang="pt-BR" sz="1600" b="1" dirty="0">
              <a:solidFill>
                <a:srgbClr val="4F81BD">
                  <a:lumMod val="50000"/>
                </a:srgbClr>
              </a:solidFill>
              <a:cs typeface="Kartika" panose="02020503030404060203" pitchFamily="18" charset="0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="" xmlns:a16="http://schemas.microsoft.com/office/drawing/2014/main" id="{E755E7B8-2775-4D8B-9498-99D2A6B36A04}"/>
              </a:ext>
            </a:extLst>
          </p:cNvPr>
          <p:cNvSpPr/>
          <p:nvPr/>
        </p:nvSpPr>
        <p:spPr>
          <a:xfrm>
            <a:off x="9187056" y="2804954"/>
            <a:ext cx="1292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pt-BR" sz="1600" b="1" dirty="0" smtClean="0">
                <a:solidFill>
                  <a:srgbClr val="4F81BD">
                    <a:lumMod val="50000"/>
                  </a:srgbClr>
                </a:solidFill>
                <a:cs typeface="Kartika" panose="02020503030404060203" pitchFamily="18" charset="0"/>
              </a:rPr>
              <a:t>13 </a:t>
            </a:r>
            <a:r>
              <a:rPr lang="pt-BR" sz="1600" b="1" dirty="0" err="1" smtClean="0">
                <a:solidFill>
                  <a:srgbClr val="4F81BD">
                    <a:lumMod val="50000"/>
                  </a:srgbClr>
                </a:solidFill>
                <a:cs typeface="Kartika" panose="02020503030404060203" pitchFamily="18" charset="0"/>
              </a:rPr>
              <a:t>MWh</a:t>
            </a:r>
            <a:endParaRPr lang="pt-BR" sz="1600" b="1" dirty="0">
              <a:solidFill>
                <a:srgbClr val="4F81BD">
                  <a:lumMod val="50000"/>
                </a:srgbClr>
              </a:solidFill>
              <a:cs typeface="Kartika" panose="02020503030404060203" pitchFamily="18" charset="0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="" xmlns:a16="http://schemas.microsoft.com/office/drawing/2014/main" id="{E755E7B8-2775-4D8B-9498-99D2A6B36A04}"/>
              </a:ext>
            </a:extLst>
          </p:cNvPr>
          <p:cNvSpPr/>
          <p:nvPr/>
        </p:nvSpPr>
        <p:spPr>
          <a:xfrm>
            <a:off x="7103533" y="2298737"/>
            <a:ext cx="350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b="1" dirty="0"/>
              <a:t>Limitadores de Modulação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="" xmlns:a16="http://schemas.microsoft.com/office/drawing/2014/main" id="{E755E7B8-2775-4D8B-9498-99D2A6B36A04}"/>
              </a:ext>
            </a:extLst>
          </p:cNvPr>
          <p:cNvSpPr/>
          <p:nvPr/>
        </p:nvSpPr>
        <p:spPr>
          <a:xfrm>
            <a:off x="6816962" y="1491947"/>
            <a:ext cx="407834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pt-BR" b="1" dirty="0" smtClean="0">
                <a:solidFill>
                  <a:srgbClr val="4F81BD">
                    <a:lumMod val="50000"/>
                  </a:srgbClr>
                </a:solidFill>
                <a:cs typeface="Kartika" panose="02020503030404060203" pitchFamily="18" charset="0"/>
              </a:rPr>
              <a:t>CCEAL - </a:t>
            </a:r>
            <a:r>
              <a:rPr lang="pt-BR" b="1" dirty="0" err="1" smtClean="0">
                <a:solidFill>
                  <a:srgbClr val="4F81BD">
                    <a:lumMod val="50000"/>
                  </a:srgbClr>
                </a:solidFill>
                <a:cs typeface="Kartika" panose="02020503030404060203" pitchFamily="18" charset="0"/>
              </a:rPr>
              <a:t>CliqCCEE</a:t>
            </a:r>
            <a:endParaRPr lang="pt-BR" sz="1600" b="1" dirty="0" smtClean="0">
              <a:solidFill>
                <a:srgbClr val="4F81BD">
                  <a:lumMod val="50000"/>
                </a:srgbClr>
              </a:solidFill>
              <a:cs typeface="Kartika" panose="02020503030404060203" pitchFamily="18" charset="0"/>
            </a:endParaRPr>
          </a:p>
          <a:p>
            <a:pPr marL="0" lvl="1" algn="ctr"/>
            <a:r>
              <a:rPr lang="pt-BR" sz="1600" b="1" dirty="0" smtClean="0">
                <a:solidFill>
                  <a:srgbClr val="4F81BD">
                    <a:lumMod val="50000"/>
                  </a:srgbClr>
                </a:solidFill>
                <a:cs typeface="Kartika" panose="02020503030404060203" pitchFamily="18" charset="0"/>
              </a:rPr>
              <a:t>Modulação de 7.440 </a:t>
            </a:r>
            <a:r>
              <a:rPr lang="pt-BR" sz="1600" b="1" dirty="0" err="1" smtClean="0">
                <a:solidFill>
                  <a:srgbClr val="4F81BD">
                    <a:lumMod val="50000"/>
                  </a:srgbClr>
                </a:solidFill>
                <a:cs typeface="Kartika" panose="02020503030404060203" pitchFamily="18" charset="0"/>
              </a:rPr>
              <a:t>MWh</a:t>
            </a:r>
            <a:endParaRPr lang="pt-BR" sz="1600" b="1" dirty="0">
              <a:solidFill>
                <a:srgbClr val="4F81BD">
                  <a:lumMod val="50000"/>
                </a:srgbClr>
              </a:solidFill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32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simulador de cálculo dos limitadores de modulação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50" y="840722"/>
            <a:ext cx="11762901" cy="56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0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09566"/>
            <a:ext cx="12192002" cy="644843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5470411"/>
            <a:ext cx="12192000" cy="11034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51" hangingPunct="0"/>
            <a:endParaRPr lang="pt-BR" sz="2531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Título 5"/>
          <p:cNvSpPr txBox="1">
            <a:spLocks/>
          </p:cNvSpPr>
          <p:nvPr/>
        </p:nvSpPr>
        <p:spPr bwMode="auto">
          <a:xfrm>
            <a:off x="572171" y="5470411"/>
            <a:ext cx="11047656" cy="103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2" tIns="32146" rIns="64292" bIns="32146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8296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9pPr>
          </a:lstStyle>
          <a:p>
            <a:pPr defTabSz="410751" fontAlgn="auto" hangingPunct="0">
              <a:spcAft>
                <a:spcPts val="0"/>
              </a:spcAft>
              <a:defRPr/>
            </a:pPr>
            <a:r>
              <a:rPr lang="pt-BR" sz="5625" b="1" dirty="0" smtClean="0">
                <a:solidFill>
                  <a:srgbClr val="FFFFFF"/>
                </a:solidFill>
                <a:latin typeface="Calibri" panose="020F0502020204030204" pitchFamily="34" charset="0"/>
                <a:sym typeface="Helvetica Light"/>
              </a:rPr>
              <a:t>Preço de Liquidação das Diferenças</a:t>
            </a:r>
            <a:endParaRPr lang="pt-BR" sz="5625" b="1" dirty="0">
              <a:solidFill>
                <a:srgbClr val="FFFFFF"/>
              </a:solidFill>
              <a:latin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99974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942" y="3374766"/>
            <a:ext cx="9601793" cy="338769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Limitadores </a:t>
            </a:r>
            <a:r>
              <a:rPr lang="pt-BR" dirty="0"/>
              <a:t>de modulação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30" y="543355"/>
            <a:ext cx="9601793" cy="3387698"/>
          </a:xfrm>
          <a:prstGeom prst="rect">
            <a:avLst/>
          </a:prstGeom>
        </p:spPr>
      </p:pic>
      <p:sp>
        <p:nvSpPr>
          <p:cNvPr id="8" name="Seta dobrada para cima 7"/>
          <p:cNvSpPr/>
          <p:nvPr/>
        </p:nvSpPr>
        <p:spPr>
          <a:xfrm rot="16200000">
            <a:off x="10112991" y="2088108"/>
            <a:ext cx="955343" cy="92804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6" y="4533477"/>
            <a:ext cx="2183195" cy="1389651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4804012" y="1050877"/>
            <a:ext cx="1635361" cy="1927546"/>
            <a:chOff x="4804012" y="1050877"/>
            <a:chExt cx="1635361" cy="1927546"/>
          </a:xfrm>
        </p:grpSpPr>
        <p:sp>
          <p:nvSpPr>
            <p:cNvPr id="26" name="Elipse 25"/>
            <p:cNvSpPr/>
            <p:nvPr/>
          </p:nvSpPr>
          <p:spPr>
            <a:xfrm>
              <a:off x="4804012" y="1050877"/>
              <a:ext cx="191068" cy="32754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de seta reta 27"/>
            <p:cNvCxnSpPr/>
            <p:nvPr/>
          </p:nvCxnSpPr>
          <p:spPr>
            <a:xfrm>
              <a:off x="4983577" y="1315215"/>
              <a:ext cx="373540" cy="2225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48897" y="1378423"/>
              <a:ext cx="990476" cy="1600000"/>
            </a:xfrm>
            <a:prstGeom prst="rect">
              <a:avLst/>
            </a:prstGeom>
          </p:spPr>
        </p:pic>
      </p:grp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E755E7B8-2775-4D8B-9498-99D2A6B36A04}"/>
              </a:ext>
            </a:extLst>
          </p:cNvPr>
          <p:cNvSpPr/>
          <p:nvPr/>
        </p:nvSpPr>
        <p:spPr>
          <a:xfrm>
            <a:off x="9826558" y="1308066"/>
            <a:ext cx="2194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pt-BR" sz="1400" b="1" dirty="0" smtClean="0">
                <a:solidFill>
                  <a:srgbClr val="4F81BD">
                    <a:lumMod val="50000"/>
                  </a:srgbClr>
                </a:solidFill>
                <a:cs typeface="Kartika" panose="02020503030404060203" pitchFamily="18" charset="0"/>
              </a:rPr>
              <a:t>CCEAL modulado conforme a curva de medição, respeitando os limites</a:t>
            </a:r>
            <a:endParaRPr lang="pt-BR" sz="1200" b="1" dirty="0">
              <a:solidFill>
                <a:srgbClr val="4F81BD">
                  <a:lumMod val="50000"/>
                </a:srgbClr>
              </a:solidFill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46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09566"/>
            <a:ext cx="12192002" cy="644843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5470411"/>
            <a:ext cx="12192000" cy="11034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51" hangingPunct="0"/>
            <a:endParaRPr lang="pt-BR" sz="2531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Título 5"/>
          <p:cNvSpPr txBox="1">
            <a:spLocks/>
          </p:cNvSpPr>
          <p:nvPr/>
        </p:nvSpPr>
        <p:spPr bwMode="auto">
          <a:xfrm>
            <a:off x="572171" y="5470411"/>
            <a:ext cx="11047656" cy="103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2" tIns="32146" rIns="64292" bIns="32146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8296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8296C"/>
                </a:solidFill>
                <a:latin typeface="Calibri" panose="020F0502020204030204" pitchFamily="34" charset="0"/>
              </a:defRPr>
            </a:lvl9pPr>
          </a:lstStyle>
          <a:p>
            <a:pPr defTabSz="410751" fontAlgn="auto" hangingPunct="0">
              <a:spcAft>
                <a:spcPts val="0"/>
              </a:spcAft>
              <a:defRPr/>
            </a:pPr>
            <a:r>
              <a:rPr lang="pt-BR" sz="5625" b="1" dirty="0" smtClean="0">
                <a:solidFill>
                  <a:srgbClr val="FFFFFF"/>
                </a:solidFill>
                <a:latin typeface="Calibri" panose="020F0502020204030204" pitchFamily="34" charset="0"/>
                <a:sym typeface="Helvetica Light"/>
              </a:rPr>
              <a:t>O que muda em Janeiro/21?</a:t>
            </a:r>
            <a:endParaRPr lang="pt-BR" sz="5625" b="1" dirty="0">
              <a:solidFill>
                <a:srgbClr val="FFFFFF"/>
              </a:solidFill>
              <a:latin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1710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380476" y="2251627"/>
            <a:ext cx="7431048" cy="2330651"/>
            <a:chOff x="2245284" y="2251627"/>
            <a:chExt cx="7431048" cy="2330651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xmlns="" id="{94EE376D-9A59-4725-8FF1-94E250C56A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23" t="18529" r="5070" b="47901"/>
            <a:stretch/>
          </p:blipFill>
          <p:spPr>
            <a:xfrm>
              <a:off x="8530329" y="2251627"/>
              <a:ext cx="1146003" cy="2330651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xmlns="" id="{94EE376D-9A59-4725-8FF1-94E250C56A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23" t="18529" r="5070" b="47901"/>
            <a:stretch/>
          </p:blipFill>
          <p:spPr>
            <a:xfrm rot="10800000">
              <a:off x="2245284" y="2251627"/>
              <a:ext cx="1146003" cy="2330651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8243" y="155"/>
            <a:ext cx="11612563" cy="446484"/>
          </a:xfrm>
        </p:spPr>
        <p:txBody>
          <a:bodyPr/>
          <a:lstStyle/>
          <a:p>
            <a:r>
              <a:rPr lang="pt-BR" dirty="0" smtClean="0"/>
              <a:t>Contabilização e Liquidação do MCP</a:t>
            </a:r>
            <a:endParaRPr lang="pt-BR" dirty="0"/>
          </a:p>
        </p:txBody>
      </p:sp>
      <p:sp>
        <p:nvSpPr>
          <p:cNvPr id="51" name="CaixaDeTexto 4"/>
          <p:cNvSpPr txBox="1"/>
          <p:nvPr/>
        </p:nvSpPr>
        <p:spPr>
          <a:xfrm>
            <a:off x="1649870" y="867899"/>
            <a:ext cx="1595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 de contratos de compra e venda</a:t>
            </a:r>
          </a:p>
        </p:txBody>
      </p:sp>
      <p:pic>
        <p:nvPicPr>
          <p:cNvPr id="52" name="Picture 2" descr="documento---certo-4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10" y="944764"/>
            <a:ext cx="686943" cy="677269"/>
          </a:xfrm>
          <a:prstGeom prst="rect">
            <a:avLst/>
          </a:prstGeom>
        </p:spPr>
      </p:pic>
      <p:pic>
        <p:nvPicPr>
          <p:cNvPr id="56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789" y="867899"/>
            <a:ext cx="653716" cy="830997"/>
          </a:xfrm>
          <a:prstGeom prst="rect">
            <a:avLst/>
          </a:prstGeom>
        </p:spPr>
      </p:pic>
      <p:sp>
        <p:nvSpPr>
          <p:cNvPr id="63" name="CaixaDeTexto 10"/>
          <p:cNvSpPr txBox="1"/>
          <p:nvPr/>
        </p:nvSpPr>
        <p:spPr>
          <a:xfrm>
            <a:off x="5468642" y="991009"/>
            <a:ext cx="200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Coleta de medição de consumo e geração</a:t>
            </a:r>
          </a:p>
        </p:txBody>
      </p:sp>
      <p:sp>
        <p:nvSpPr>
          <p:cNvPr id="64" name="CaixaDeTexto 8"/>
          <p:cNvSpPr txBox="1"/>
          <p:nvPr/>
        </p:nvSpPr>
        <p:spPr>
          <a:xfrm>
            <a:off x="9215963" y="944764"/>
            <a:ext cx="2233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Cálculo do Preço de Liquidação </a:t>
            </a:r>
            <a:r>
              <a:rPr lang="pt-B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pt-B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Diferenças - PLD</a:t>
            </a: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63" y="1030296"/>
            <a:ext cx="423568" cy="569455"/>
          </a:xfrm>
          <a:prstGeom prst="rect">
            <a:avLst/>
          </a:prstGeom>
        </p:spPr>
      </p:pic>
      <p:sp>
        <p:nvSpPr>
          <p:cNvPr id="66" name="Chave esquerda 26"/>
          <p:cNvSpPr/>
          <p:nvPr/>
        </p:nvSpPr>
        <p:spPr>
          <a:xfrm rot="16200000">
            <a:off x="5701411" y="-3107740"/>
            <a:ext cx="248957" cy="10268067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1">
              <a:solidFill>
                <a:prstClr val="black"/>
              </a:solidFill>
            </a:endParaRPr>
          </a:p>
        </p:txBody>
      </p:sp>
      <p:sp>
        <p:nvSpPr>
          <p:cNvPr id="67" name="CaixaDeTexto 12"/>
          <p:cNvSpPr txBox="1"/>
          <p:nvPr/>
        </p:nvSpPr>
        <p:spPr>
          <a:xfrm>
            <a:off x="5300251" y="2313337"/>
            <a:ext cx="1618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/>
            </a:lvl1pPr>
          </a:lstStyle>
          <a:p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Contabilização</a:t>
            </a:r>
          </a:p>
        </p:txBody>
      </p:sp>
      <p:pic>
        <p:nvPicPr>
          <p:cNvPr id="68" name="Picture 17" descr="sinal---mais-4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48" y="2261395"/>
            <a:ext cx="442438" cy="442438"/>
          </a:xfrm>
          <a:prstGeom prst="rect">
            <a:avLst/>
          </a:prstGeom>
        </p:spPr>
      </p:pic>
      <p:cxnSp>
        <p:nvCxnSpPr>
          <p:cNvPr id="69" name="Conector de seta reta 28"/>
          <p:cNvCxnSpPr/>
          <p:nvPr/>
        </p:nvCxnSpPr>
        <p:spPr>
          <a:xfrm>
            <a:off x="5848981" y="2664770"/>
            <a:ext cx="0" cy="270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aixaDeTexto 30"/>
          <p:cNvSpPr txBox="1"/>
          <p:nvPr/>
        </p:nvSpPr>
        <p:spPr>
          <a:xfrm>
            <a:off x="5304962" y="3035686"/>
            <a:ext cx="2218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/>
            </a:lvl1pPr>
          </a:lstStyle>
          <a:p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e divulgação de informações</a:t>
            </a:r>
          </a:p>
        </p:txBody>
      </p:sp>
      <p:cxnSp>
        <p:nvCxnSpPr>
          <p:cNvPr id="72" name="Conector de seta reta 31"/>
          <p:cNvCxnSpPr/>
          <p:nvPr/>
        </p:nvCxnSpPr>
        <p:spPr>
          <a:xfrm>
            <a:off x="5843528" y="3684856"/>
            <a:ext cx="0" cy="270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aixaDeTexto 37"/>
          <p:cNvSpPr txBox="1"/>
          <p:nvPr/>
        </p:nvSpPr>
        <p:spPr>
          <a:xfrm>
            <a:off x="5404247" y="4046580"/>
            <a:ext cx="210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/>
            </a:lvl1pPr>
          </a:lstStyle>
          <a:p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Liquidação Financeira</a:t>
            </a:r>
          </a:p>
        </p:txBody>
      </p:sp>
      <p:pic>
        <p:nvPicPr>
          <p:cNvPr id="74" name="Picture 8" descr="financeiro---nota-dinheiro-4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86" y="4026746"/>
            <a:ext cx="617106" cy="378222"/>
          </a:xfrm>
          <a:prstGeom prst="rect">
            <a:avLst/>
          </a:prstGeom>
        </p:spPr>
      </p:pic>
      <p:pic>
        <p:nvPicPr>
          <p:cNvPr id="75" name="Picture 90" descr="sinal---ok-4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48" y="3115294"/>
            <a:ext cx="425560" cy="425560"/>
          </a:xfrm>
          <a:prstGeom prst="rect">
            <a:avLst/>
          </a:prstGeom>
        </p:spPr>
      </p:pic>
      <p:sp>
        <p:nvSpPr>
          <p:cNvPr id="76" name="CaixaDeTexto 33"/>
          <p:cNvSpPr txBox="1"/>
          <p:nvPr/>
        </p:nvSpPr>
        <p:spPr>
          <a:xfrm>
            <a:off x="1730210" y="4929763"/>
            <a:ext cx="1490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/>
            </a:lvl1pPr>
          </a:lstStyle>
          <a:p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Atendimento ao mercado</a:t>
            </a:r>
          </a:p>
        </p:txBody>
      </p:sp>
      <p:sp>
        <p:nvSpPr>
          <p:cNvPr id="77" name="CaixaDeTexto 39"/>
          <p:cNvSpPr txBox="1"/>
          <p:nvPr/>
        </p:nvSpPr>
        <p:spPr>
          <a:xfrm>
            <a:off x="4012563" y="4929763"/>
            <a:ext cx="159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/>
            </a:lvl1pPr>
          </a:lstStyle>
          <a:p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Monitoramento dos agentes</a:t>
            </a:r>
          </a:p>
        </p:txBody>
      </p:sp>
      <p:sp>
        <p:nvSpPr>
          <p:cNvPr id="78" name="CaixaDeTexto 41"/>
          <p:cNvSpPr txBox="1"/>
          <p:nvPr/>
        </p:nvSpPr>
        <p:spPr>
          <a:xfrm>
            <a:off x="6829153" y="4912257"/>
            <a:ext cx="1281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/>
            </a:lvl1pPr>
          </a:lstStyle>
          <a:p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Realização de leilões</a:t>
            </a:r>
          </a:p>
        </p:txBody>
      </p:sp>
      <p:sp>
        <p:nvSpPr>
          <p:cNvPr id="79" name="CaixaDeTexto 43"/>
          <p:cNvSpPr txBox="1"/>
          <p:nvPr/>
        </p:nvSpPr>
        <p:spPr>
          <a:xfrm>
            <a:off x="9322847" y="4929763"/>
            <a:ext cx="1077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Tecnologia e sistemas</a:t>
            </a:r>
          </a:p>
        </p:txBody>
      </p:sp>
      <p:sp>
        <p:nvSpPr>
          <p:cNvPr id="80" name="CaixaDeTexto 47"/>
          <p:cNvSpPr txBox="1"/>
          <p:nvPr/>
        </p:nvSpPr>
        <p:spPr>
          <a:xfrm>
            <a:off x="3107072" y="5772241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/>
            </a:lvl1pPr>
          </a:lstStyle>
          <a:p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Capacitação</a:t>
            </a:r>
          </a:p>
        </p:txBody>
      </p:sp>
      <p:sp>
        <p:nvSpPr>
          <p:cNvPr id="81" name="CaixaDeTexto 48"/>
          <p:cNvSpPr txBox="1"/>
          <p:nvPr/>
        </p:nvSpPr>
        <p:spPr>
          <a:xfrm>
            <a:off x="5667638" y="5682833"/>
            <a:ext cx="1161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/>
            </a:lvl1pPr>
          </a:lstStyle>
          <a:p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Regras</a:t>
            </a:r>
          </a:p>
        </p:txBody>
      </p:sp>
      <p:sp>
        <p:nvSpPr>
          <p:cNvPr id="82" name="CaixaDeTexto 49"/>
          <p:cNvSpPr txBox="1"/>
          <p:nvPr/>
        </p:nvSpPr>
        <p:spPr>
          <a:xfrm>
            <a:off x="8008810" y="5574354"/>
            <a:ext cx="1530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/>
            </a:lvl1pPr>
          </a:lstStyle>
          <a:p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Gestão de contas setoriais</a:t>
            </a:r>
          </a:p>
        </p:txBody>
      </p:sp>
      <p:sp>
        <p:nvSpPr>
          <p:cNvPr id="83" name="Retângulo 53"/>
          <p:cNvSpPr/>
          <p:nvPr/>
        </p:nvSpPr>
        <p:spPr>
          <a:xfrm>
            <a:off x="1097679" y="4810775"/>
            <a:ext cx="9591786" cy="1470166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4" name="Picture 5" descr="leilão---martelo-4.pn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82" y="4982819"/>
            <a:ext cx="667711" cy="443650"/>
          </a:xfrm>
          <a:prstGeom prst="rect">
            <a:avLst/>
          </a:prstGeom>
        </p:spPr>
      </p:pic>
      <p:pic>
        <p:nvPicPr>
          <p:cNvPr id="85" name="Picture 6" descr="comunicação---telefone-4.png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28" y="5010084"/>
            <a:ext cx="444178" cy="440347"/>
          </a:xfrm>
          <a:prstGeom prst="rect">
            <a:avLst/>
          </a:prstGeom>
        </p:spPr>
      </p:pic>
      <p:pic>
        <p:nvPicPr>
          <p:cNvPr id="86" name="Picture 7" descr="financeiro---saco-dinheiro-4.png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254" y="5598513"/>
            <a:ext cx="422316" cy="536455"/>
          </a:xfrm>
          <a:prstGeom prst="rect">
            <a:avLst/>
          </a:prstGeom>
        </p:spPr>
      </p:pic>
      <p:pic>
        <p:nvPicPr>
          <p:cNvPr id="87" name="Picture 9" descr="informática---computador-4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11" y="4991761"/>
            <a:ext cx="515638" cy="460781"/>
          </a:xfrm>
          <a:prstGeom prst="rect">
            <a:avLst/>
          </a:prstGeom>
        </p:spPr>
      </p:pic>
      <p:pic>
        <p:nvPicPr>
          <p:cNvPr id="88" name="Picture 10" descr="pessoa---3-4.png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55" y="5741920"/>
            <a:ext cx="737901" cy="381611"/>
          </a:xfrm>
          <a:prstGeom prst="rect">
            <a:avLst/>
          </a:prstGeom>
        </p:spPr>
      </p:pic>
      <p:pic>
        <p:nvPicPr>
          <p:cNvPr id="89" name="Picture 14" descr="documento---pilha-5.png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62" y="5661384"/>
            <a:ext cx="542460" cy="443137"/>
          </a:xfrm>
          <a:prstGeom prst="rect">
            <a:avLst/>
          </a:prstGeom>
        </p:spPr>
      </p:pic>
      <p:pic>
        <p:nvPicPr>
          <p:cNvPr id="90" name="Picture 91" descr="pesquisa---lupa-4.png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29" y="5010084"/>
            <a:ext cx="424474" cy="442459"/>
          </a:xfrm>
          <a:prstGeom prst="rect">
            <a:avLst/>
          </a:prstGeom>
        </p:spPr>
      </p:pic>
      <p:sp>
        <p:nvSpPr>
          <p:cNvPr id="34" name="CaixaDeTexto 12"/>
          <p:cNvSpPr txBox="1"/>
          <p:nvPr/>
        </p:nvSpPr>
        <p:spPr>
          <a:xfrm>
            <a:off x="8633124" y="3319030"/>
            <a:ext cx="161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/>
            </a:lvl1pPr>
          </a:lstStyle>
          <a:p>
            <a:r>
              <a:rPr lang="pt-BR" sz="12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Mensalmente</a:t>
            </a:r>
            <a:endParaRPr lang="pt-BR" sz="12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CaixaDeTexto 12"/>
          <p:cNvSpPr txBox="1"/>
          <p:nvPr/>
        </p:nvSpPr>
        <p:spPr>
          <a:xfrm>
            <a:off x="2516235" y="3312684"/>
            <a:ext cx="161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/>
            </a:lvl1pPr>
          </a:lstStyle>
          <a:p>
            <a:r>
              <a:rPr lang="pt-BR" sz="12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Mensalmente</a:t>
            </a:r>
            <a:endParaRPr lang="pt-BR" sz="12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66700" y="695325"/>
            <a:ext cx="7486650" cy="10804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408242" y="1698897"/>
            <a:ext cx="10787295" cy="493636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8211324" y="574192"/>
            <a:ext cx="3228975" cy="1436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442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de Procedimentos do MCP</a:t>
            </a:r>
          </a:p>
        </p:txBody>
      </p:sp>
      <p:sp>
        <p:nvSpPr>
          <p:cNvPr id="56" name="Divisa 54">
            <a:extLst>
              <a:ext uri="{FF2B5EF4-FFF2-40B4-BE49-F238E27FC236}">
                <a16:creationId xmlns:a16="http://schemas.microsoft.com/office/drawing/2014/main" xmlns="" id="{9776FBC1-5276-4603-A0C2-0093635CD2F3}"/>
              </a:ext>
            </a:extLst>
          </p:cNvPr>
          <p:cNvSpPr/>
          <p:nvPr/>
        </p:nvSpPr>
        <p:spPr>
          <a:xfrm rot="10800000">
            <a:off x="7875173" y="5168082"/>
            <a:ext cx="1245996" cy="208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63" name="Divisa 56">
            <a:extLst>
              <a:ext uri="{FF2B5EF4-FFF2-40B4-BE49-F238E27FC236}">
                <a16:creationId xmlns:a16="http://schemas.microsoft.com/office/drawing/2014/main" xmlns="" id="{A3348432-7E85-4949-ADF1-DBC665627A2D}"/>
              </a:ext>
            </a:extLst>
          </p:cNvPr>
          <p:cNvSpPr/>
          <p:nvPr/>
        </p:nvSpPr>
        <p:spPr>
          <a:xfrm rot="10800000">
            <a:off x="6279149" y="5173213"/>
            <a:ext cx="1248432" cy="208227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64" name="Divisa 57">
            <a:extLst>
              <a:ext uri="{FF2B5EF4-FFF2-40B4-BE49-F238E27FC236}">
                <a16:creationId xmlns:a16="http://schemas.microsoft.com/office/drawing/2014/main" xmlns="" id="{B6AD42BB-41F8-40C7-A89F-57155ABEF588}"/>
              </a:ext>
            </a:extLst>
          </p:cNvPr>
          <p:cNvSpPr/>
          <p:nvPr/>
        </p:nvSpPr>
        <p:spPr>
          <a:xfrm rot="10800000">
            <a:off x="4690435" y="5166165"/>
            <a:ext cx="1248432" cy="208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65" name="Rosca 59">
            <a:extLst>
              <a:ext uri="{FF2B5EF4-FFF2-40B4-BE49-F238E27FC236}">
                <a16:creationId xmlns:a16="http://schemas.microsoft.com/office/drawing/2014/main" xmlns="" id="{ED50B064-19DD-4B21-8326-1413AA4A8B8B}"/>
              </a:ext>
            </a:extLst>
          </p:cNvPr>
          <p:cNvSpPr/>
          <p:nvPr/>
        </p:nvSpPr>
        <p:spPr>
          <a:xfrm rot="10800000">
            <a:off x="7572665" y="5152864"/>
            <a:ext cx="258245" cy="246621"/>
          </a:xfrm>
          <a:prstGeom prst="don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66" name="Rosca 60">
            <a:extLst>
              <a:ext uri="{FF2B5EF4-FFF2-40B4-BE49-F238E27FC236}">
                <a16:creationId xmlns:a16="http://schemas.microsoft.com/office/drawing/2014/main" xmlns="" id="{4ED4BF71-BF24-4496-8824-7AFF1597300C}"/>
              </a:ext>
            </a:extLst>
          </p:cNvPr>
          <p:cNvSpPr/>
          <p:nvPr/>
        </p:nvSpPr>
        <p:spPr>
          <a:xfrm rot="10800000">
            <a:off x="5979887" y="5146968"/>
            <a:ext cx="258245" cy="246621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67" name="Rosca 75">
            <a:extLst>
              <a:ext uri="{FF2B5EF4-FFF2-40B4-BE49-F238E27FC236}">
                <a16:creationId xmlns:a16="http://schemas.microsoft.com/office/drawing/2014/main" xmlns="" id="{379B5EA2-B337-4E60-BA26-7602C3BDECED}"/>
              </a:ext>
            </a:extLst>
          </p:cNvPr>
          <p:cNvSpPr/>
          <p:nvPr/>
        </p:nvSpPr>
        <p:spPr>
          <a:xfrm rot="10800000">
            <a:off x="4394963" y="5146968"/>
            <a:ext cx="258245" cy="246621"/>
          </a:xfrm>
          <a:prstGeom prst="don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xmlns="" id="{8BEAD65B-E691-4BB3-8AC6-7945800BF413}"/>
              </a:ext>
            </a:extLst>
          </p:cNvPr>
          <p:cNvSpPr txBox="1"/>
          <p:nvPr/>
        </p:nvSpPr>
        <p:spPr>
          <a:xfrm>
            <a:off x="8832663" y="5530577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Gadugi" panose="020B0502040204020203" pitchFamily="34" charset="0"/>
              </a:rPr>
              <a:t>MS+9du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xmlns="" id="{E25D8934-7670-425D-9FE7-E681D34F8C27}"/>
              </a:ext>
            </a:extLst>
          </p:cNvPr>
          <p:cNvSpPr txBox="1"/>
          <p:nvPr/>
        </p:nvSpPr>
        <p:spPr>
          <a:xfrm>
            <a:off x="797089" y="5422855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1F497D">
                    <a:lumMod val="75000"/>
                  </a:srgbClr>
                </a:solidFill>
                <a:latin typeface="Gadugi" panose="020B0502040204020203" pitchFamily="34" charset="0"/>
              </a:rPr>
              <a:t>MS+26du</a:t>
            </a:r>
          </a:p>
          <a:p>
            <a:r>
              <a:rPr lang="pt-BR" sz="1400" b="1" dirty="0">
                <a:solidFill>
                  <a:srgbClr val="1F497D">
                    <a:lumMod val="75000"/>
                  </a:srgbClr>
                </a:solidFill>
                <a:latin typeface="Gadugi" panose="020B0502040204020203" pitchFamily="34" charset="0"/>
              </a:rPr>
              <a:t>MS+27du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xmlns="" id="{F2E4B891-5825-4F01-877F-68847170607B}"/>
              </a:ext>
            </a:extLst>
          </p:cNvPr>
          <p:cNvSpPr txBox="1"/>
          <p:nvPr/>
        </p:nvSpPr>
        <p:spPr>
          <a:xfrm>
            <a:off x="8410455" y="4697607"/>
            <a:ext cx="1747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1F497D">
                    <a:lumMod val="60000"/>
                    <a:lumOff val="40000"/>
                  </a:srgbClr>
                </a:solidFill>
                <a:latin typeface="Gadugi" panose="020B0502040204020203" pitchFamily="34" charset="0"/>
              </a:rPr>
              <a:t>Validação dos </a:t>
            </a:r>
          </a:p>
          <a:p>
            <a:pPr algn="ctr"/>
            <a:r>
              <a:rPr lang="pt-BR" sz="11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adugi" panose="020B0502040204020203" pitchFamily="34" charset="0"/>
              </a:rPr>
              <a:t>Ajustes </a:t>
            </a:r>
            <a:endParaRPr lang="pt-BR" sz="1100" b="1" dirty="0">
              <a:solidFill>
                <a:srgbClr val="1F497D">
                  <a:lumMod val="60000"/>
                  <a:lumOff val="40000"/>
                </a:srgbClr>
              </a:solidFill>
              <a:latin typeface="Gadugi" panose="020B0502040204020203" pitchFamily="34" charset="0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xmlns="" id="{48110D3C-8FAF-409E-9E62-55C18EA6CF00}"/>
              </a:ext>
            </a:extLst>
          </p:cNvPr>
          <p:cNvSpPr txBox="1"/>
          <p:nvPr/>
        </p:nvSpPr>
        <p:spPr>
          <a:xfrm>
            <a:off x="894353" y="4697607"/>
            <a:ext cx="939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1F497D">
                    <a:lumMod val="75000"/>
                  </a:srgbClr>
                </a:solidFill>
                <a:latin typeface="Gadugi" panose="020B0502040204020203" pitchFamily="34" charset="0"/>
              </a:rPr>
              <a:t>Liquidação</a:t>
            </a:r>
          </a:p>
          <a:p>
            <a:pPr algn="ctr"/>
            <a:r>
              <a:rPr lang="pt-BR" sz="1100" b="1" dirty="0">
                <a:solidFill>
                  <a:srgbClr val="1F497D">
                    <a:lumMod val="75000"/>
                  </a:srgbClr>
                </a:solidFill>
                <a:latin typeface="Gadugi" panose="020B0502040204020203" pitchFamily="34" charset="0"/>
              </a:rPr>
              <a:t> MCP</a:t>
            </a:r>
          </a:p>
        </p:txBody>
      </p:sp>
      <p:sp>
        <p:nvSpPr>
          <p:cNvPr id="72" name="Divisa 131">
            <a:extLst>
              <a:ext uri="{FF2B5EF4-FFF2-40B4-BE49-F238E27FC236}">
                <a16:creationId xmlns:a16="http://schemas.microsoft.com/office/drawing/2014/main" xmlns="" id="{625A6B2E-BC64-4865-91F2-9AE966579F28}"/>
              </a:ext>
            </a:extLst>
          </p:cNvPr>
          <p:cNvSpPr/>
          <p:nvPr/>
        </p:nvSpPr>
        <p:spPr>
          <a:xfrm>
            <a:off x="6266191" y="1658145"/>
            <a:ext cx="1248432" cy="208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73" name="Divisa 132">
            <a:extLst>
              <a:ext uri="{FF2B5EF4-FFF2-40B4-BE49-F238E27FC236}">
                <a16:creationId xmlns:a16="http://schemas.microsoft.com/office/drawing/2014/main" xmlns="" id="{A063F947-B3DB-4310-BEF0-F4C800852C49}"/>
              </a:ext>
            </a:extLst>
          </p:cNvPr>
          <p:cNvSpPr/>
          <p:nvPr/>
        </p:nvSpPr>
        <p:spPr>
          <a:xfrm>
            <a:off x="7854905" y="1665193"/>
            <a:ext cx="1248432" cy="208227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74" name="Rosca 134">
            <a:extLst>
              <a:ext uri="{FF2B5EF4-FFF2-40B4-BE49-F238E27FC236}">
                <a16:creationId xmlns:a16="http://schemas.microsoft.com/office/drawing/2014/main" xmlns="" id="{A138ACE3-35F3-4E40-85E6-93701D9D41A3}"/>
              </a:ext>
            </a:extLst>
          </p:cNvPr>
          <p:cNvSpPr/>
          <p:nvPr/>
        </p:nvSpPr>
        <p:spPr>
          <a:xfrm>
            <a:off x="7555642" y="1645996"/>
            <a:ext cx="258245" cy="246621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75" name="Rosca 135">
            <a:extLst>
              <a:ext uri="{FF2B5EF4-FFF2-40B4-BE49-F238E27FC236}">
                <a16:creationId xmlns:a16="http://schemas.microsoft.com/office/drawing/2014/main" xmlns="" id="{2DF653FB-38A5-4964-8623-D49BB1C8E252}"/>
              </a:ext>
            </a:extLst>
          </p:cNvPr>
          <p:cNvSpPr/>
          <p:nvPr/>
        </p:nvSpPr>
        <p:spPr>
          <a:xfrm>
            <a:off x="9144357" y="1638946"/>
            <a:ext cx="258245" cy="246621"/>
          </a:xfrm>
          <a:prstGeom prst="don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xmlns="" id="{DAAB34ED-0656-486A-B740-DE5140010237}"/>
              </a:ext>
            </a:extLst>
          </p:cNvPr>
          <p:cNvSpPr txBox="1"/>
          <p:nvPr/>
        </p:nvSpPr>
        <p:spPr>
          <a:xfrm>
            <a:off x="6879684" y="1182585"/>
            <a:ext cx="1530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1F497D">
                    <a:lumMod val="60000"/>
                    <a:lumOff val="40000"/>
                  </a:srgbClr>
                </a:solidFill>
                <a:latin typeface="Gadugi" panose="020B0502040204020203" pitchFamily="34" charset="0"/>
              </a:rPr>
              <a:t>Validação dos Contratos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xmlns="" id="{DF595E81-461A-46F3-870E-19547C7ED481}"/>
              </a:ext>
            </a:extLst>
          </p:cNvPr>
          <p:cNvSpPr txBox="1"/>
          <p:nvPr/>
        </p:nvSpPr>
        <p:spPr>
          <a:xfrm>
            <a:off x="7245035" y="2021217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Gadugi" panose="020B0502040204020203" pitchFamily="34" charset="0"/>
              </a:rPr>
              <a:t>MS+7du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xmlns="" id="{CA810A46-1459-4093-972A-C2592E96AC99}"/>
              </a:ext>
            </a:extLst>
          </p:cNvPr>
          <p:cNvSpPr txBox="1"/>
          <p:nvPr/>
        </p:nvSpPr>
        <p:spPr>
          <a:xfrm>
            <a:off x="8276931" y="1182585"/>
            <a:ext cx="2004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1F497D">
                    <a:lumMod val="75000"/>
                  </a:srgbClr>
                </a:solidFill>
                <a:latin typeface="Gadugi" panose="020B0502040204020203" pitchFamily="34" charset="0"/>
              </a:rPr>
              <a:t>Ajuste dos Montantes Contratados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xmlns="" id="{9D12E94E-DD09-4ACF-91D8-2C16628EEF0B}"/>
              </a:ext>
            </a:extLst>
          </p:cNvPr>
          <p:cNvSpPr txBox="1"/>
          <p:nvPr/>
        </p:nvSpPr>
        <p:spPr>
          <a:xfrm>
            <a:off x="8823718" y="2021217"/>
            <a:ext cx="90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F497D">
                    <a:lumMod val="75000"/>
                  </a:srgbClr>
                </a:solidFill>
                <a:latin typeface="Gadugi" panose="020B0502040204020203" pitchFamily="34" charset="0"/>
              </a:rPr>
              <a:t>MS+8du</a:t>
            </a:r>
          </a:p>
        </p:txBody>
      </p:sp>
      <p:pic>
        <p:nvPicPr>
          <p:cNvPr id="80" name="Imagem 79">
            <a:extLst>
              <a:ext uri="{FF2B5EF4-FFF2-40B4-BE49-F238E27FC236}">
                <a16:creationId xmlns:a16="http://schemas.microsoft.com/office/drawing/2014/main" xmlns="" id="{94EE376D-9A59-4725-8FF1-94E250C56A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3" t="18529" r="5070" b="47901"/>
          <a:stretch/>
        </p:blipFill>
        <p:spPr>
          <a:xfrm>
            <a:off x="9466110" y="1572270"/>
            <a:ext cx="1928801" cy="3922644"/>
          </a:xfrm>
          <a:prstGeom prst="rect">
            <a:avLst/>
          </a:prstGeom>
        </p:spPr>
      </p:pic>
      <p:sp>
        <p:nvSpPr>
          <p:cNvPr id="81" name="Rosca 150">
            <a:extLst>
              <a:ext uri="{FF2B5EF4-FFF2-40B4-BE49-F238E27FC236}">
                <a16:creationId xmlns:a16="http://schemas.microsoft.com/office/drawing/2014/main" xmlns="" id="{6ECEF4FE-C45E-4923-856E-51BAD143494C}"/>
              </a:ext>
            </a:extLst>
          </p:cNvPr>
          <p:cNvSpPr/>
          <p:nvPr/>
        </p:nvSpPr>
        <p:spPr>
          <a:xfrm rot="10800000">
            <a:off x="9149195" y="5147263"/>
            <a:ext cx="258245" cy="246621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82" name="Divisa 43">
            <a:extLst>
              <a:ext uri="{FF2B5EF4-FFF2-40B4-BE49-F238E27FC236}">
                <a16:creationId xmlns:a16="http://schemas.microsoft.com/office/drawing/2014/main" xmlns="" id="{214A77EB-FE78-4374-985B-B7CBD7031A58}"/>
              </a:ext>
            </a:extLst>
          </p:cNvPr>
          <p:cNvSpPr/>
          <p:nvPr/>
        </p:nvSpPr>
        <p:spPr>
          <a:xfrm>
            <a:off x="3058540" y="1655200"/>
            <a:ext cx="1248432" cy="208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83" name="Divisa 45">
            <a:extLst>
              <a:ext uri="{FF2B5EF4-FFF2-40B4-BE49-F238E27FC236}">
                <a16:creationId xmlns:a16="http://schemas.microsoft.com/office/drawing/2014/main" xmlns="" id="{591AFAC8-78B6-4E12-BC6A-A6D276EC6A32}"/>
              </a:ext>
            </a:extLst>
          </p:cNvPr>
          <p:cNvSpPr/>
          <p:nvPr/>
        </p:nvSpPr>
        <p:spPr>
          <a:xfrm>
            <a:off x="4647254" y="1662248"/>
            <a:ext cx="1248432" cy="208227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84" name="Rosca 64">
            <a:extLst>
              <a:ext uri="{FF2B5EF4-FFF2-40B4-BE49-F238E27FC236}">
                <a16:creationId xmlns:a16="http://schemas.microsoft.com/office/drawing/2014/main" xmlns="" id="{33E80CAB-830E-41A4-A9A5-FEA7063D8951}"/>
              </a:ext>
            </a:extLst>
          </p:cNvPr>
          <p:cNvSpPr/>
          <p:nvPr/>
        </p:nvSpPr>
        <p:spPr>
          <a:xfrm>
            <a:off x="4347991" y="1643051"/>
            <a:ext cx="258245" cy="246621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85" name="Rosca 65">
            <a:extLst>
              <a:ext uri="{FF2B5EF4-FFF2-40B4-BE49-F238E27FC236}">
                <a16:creationId xmlns:a16="http://schemas.microsoft.com/office/drawing/2014/main" xmlns="" id="{09E57D90-F669-4418-A0D3-4AC833E0DBC5}"/>
              </a:ext>
            </a:extLst>
          </p:cNvPr>
          <p:cNvSpPr/>
          <p:nvPr/>
        </p:nvSpPr>
        <p:spPr>
          <a:xfrm>
            <a:off x="5936706" y="1636001"/>
            <a:ext cx="258245" cy="246621"/>
          </a:xfrm>
          <a:prstGeom prst="don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xmlns="" id="{94E10B8E-17DF-4BD4-99DF-6CA8758154FB}"/>
              </a:ext>
            </a:extLst>
          </p:cNvPr>
          <p:cNvSpPr txBox="1"/>
          <p:nvPr/>
        </p:nvSpPr>
        <p:spPr>
          <a:xfrm>
            <a:off x="1868007" y="1182585"/>
            <a:ext cx="1986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1F497D">
                    <a:lumMod val="75000"/>
                  </a:srgbClr>
                </a:solidFill>
                <a:latin typeface="Gadugi" panose="020B0502040204020203" pitchFamily="34" charset="0"/>
              </a:rPr>
              <a:t>Disponibilizar Dados de Medição para Coleta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xmlns="" id="{F2F988AA-0A33-4A4E-9B9F-42AD101BEA81}"/>
              </a:ext>
            </a:extLst>
          </p:cNvPr>
          <p:cNvSpPr txBox="1"/>
          <p:nvPr/>
        </p:nvSpPr>
        <p:spPr>
          <a:xfrm>
            <a:off x="2408231" y="2021217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1F497D">
                    <a:lumMod val="75000"/>
                  </a:srgbClr>
                </a:solidFill>
                <a:latin typeface="Gadugi" panose="020B0502040204020203" pitchFamily="34" charset="0"/>
              </a:rPr>
              <a:t>MS+3du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xmlns="" id="{9301C1AD-CECE-4C06-BAE7-B000843FBC2E}"/>
              </a:ext>
            </a:extLst>
          </p:cNvPr>
          <p:cNvSpPr txBox="1"/>
          <p:nvPr/>
        </p:nvSpPr>
        <p:spPr>
          <a:xfrm>
            <a:off x="5549037" y="1182585"/>
            <a:ext cx="1025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1F497D">
                    <a:lumMod val="75000"/>
                  </a:srgbClr>
                </a:solidFill>
                <a:latin typeface="Gadugi" panose="020B0502040204020203" pitchFamily="34" charset="0"/>
              </a:rPr>
              <a:t>Registro de </a:t>
            </a:r>
          </a:p>
          <a:p>
            <a:pPr algn="ctr"/>
            <a:r>
              <a:rPr lang="pt-BR" sz="1100" b="1" dirty="0">
                <a:solidFill>
                  <a:srgbClr val="1F497D">
                    <a:lumMod val="75000"/>
                  </a:srgbClr>
                </a:solidFill>
                <a:latin typeface="Gadugi" panose="020B0502040204020203" pitchFamily="34" charset="0"/>
              </a:rPr>
              <a:t>Contratos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0109AFE2-301B-4B21-B6B4-B4B52CDC081F}"/>
              </a:ext>
            </a:extLst>
          </p:cNvPr>
          <p:cNvSpPr txBox="1"/>
          <p:nvPr/>
        </p:nvSpPr>
        <p:spPr>
          <a:xfrm>
            <a:off x="5641580" y="2021217"/>
            <a:ext cx="110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F497D">
                    <a:lumMod val="75000"/>
                  </a:srgbClr>
                </a:solidFill>
                <a:latin typeface="Gadugi" panose="020B0502040204020203" pitchFamily="34" charset="0"/>
              </a:rPr>
              <a:t>MS+6du </a:t>
            </a:r>
          </a:p>
        </p:txBody>
      </p:sp>
      <p:sp>
        <p:nvSpPr>
          <p:cNvPr id="90" name="Divisa 70">
            <a:extLst>
              <a:ext uri="{FF2B5EF4-FFF2-40B4-BE49-F238E27FC236}">
                <a16:creationId xmlns:a16="http://schemas.microsoft.com/office/drawing/2014/main" xmlns="" id="{E859C28D-D9B8-4250-88AF-388D330CFB03}"/>
              </a:ext>
            </a:extLst>
          </p:cNvPr>
          <p:cNvSpPr/>
          <p:nvPr/>
        </p:nvSpPr>
        <p:spPr>
          <a:xfrm rot="10800000">
            <a:off x="3100474" y="5176434"/>
            <a:ext cx="1248432" cy="208227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91" name="Divisa 71">
            <a:extLst>
              <a:ext uri="{FF2B5EF4-FFF2-40B4-BE49-F238E27FC236}">
                <a16:creationId xmlns:a16="http://schemas.microsoft.com/office/drawing/2014/main" xmlns="" id="{133CF7B3-B174-4E58-9504-02FE963361A6}"/>
              </a:ext>
            </a:extLst>
          </p:cNvPr>
          <p:cNvSpPr/>
          <p:nvPr/>
        </p:nvSpPr>
        <p:spPr>
          <a:xfrm rot="10800000">
            <a:off x="1511760" y="5169386"/>
            <a:ext cx="1248432" cy="208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92" name="Rosca 72">
            <a:extLst>
              <a:ext uri="{FF2B5EF4-FFF2-40B4-BE49-F238E27FC236}">
                <a16:creationId xmlns:a16="http://schemas.microsoft.com/office/drawing/2014/main" xmlns="" id="{3FE18DF1-84B2-499A-910A-46EF88BA74E8}"/>
              </a:ext>
            </a:extLst>
          </p:cNvPr>
          <p:cNvSpPr/>
          <p:nvPr/>
        </p:nvSpPr>
        <p:spPr>
          <a:xfrm rot="10800000">
            <a:off x="2801212" y="5150189"/>
            <a:ext cx="258245" cy="246621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93" name="Rosca 73">
            <a:extLst>
              <a:ext uri="{FF2B5EF4-FFF2-40B4-BE49-F238E27FC236}">
                <a16:creationId xmlns:a16="http://schemas.microsoft.com/office/drawing/2014/main" xmlns="" id="{8FC0724A-19B9-4409-8AC0-939589857A5C}"/>
              </a:ext>
            </a:extLst>
          </p:cNvPr>
          <p:cNvSpPr/>
          <p:nvPr/>
        </p:nvSpPr>
        <p:spPr>
          <a:xfrm rot="10800000">
            <a:off x="1216288" y="5150189"/>
            <a:ext cx="258245" cy="246621"/>
          </a:xfrm>
          <a:prstGeom prst="don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94" name="Divisa 74">
            <a:extLst>
              <a:ext uri="{FF2B5EF4-FFF2-40B4-BE49-F238E27FC236}">
                <a16:creationId xmlns:a16="http://schemas.microsoft.com/office/drawing/2014/main" xmlns="" id="{C9758279-D2A7-43E6-94D5-68E0CE50148E}"/>
              </a:ext>
            </a:extLst>
          </p:cNvPr>
          <p:cNvSpPr/>
          <p:nvPr/>
        </p:nvSpPr>
        <p:spPr>
          <a:xfrm>
            <a:off x="1443469" y="1662248"/>
            <a:ext cx="1248432" cy="208227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95" name="Rosca 76">
            <a:extLst>
              <a:ext uri="{FF2B5EF4-FFF2-40B4-BE49-F238E27FC236}">
                <a16:creationId xmlns:a16="http://schemas.microsoft.com/office/drawing/2014/main" xmlns="" id="{59FB836F-B707-4DC2-9257-EEC55B9B5248}"/>
              </a:ext>
            </a:extLst>
          </p:cNvPr>
          <p:cNvSpPr/>
          <p:nvPr/>
        </p:nvSpPr>
        <p:spPr>
          <a:xfrm>
            <a:off x="2732921" y="1636001"/>
            <a:ext cx="258245" cy="246621"/>
          </a:xfrm>
          <a:prstGeom prst="don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xmlns="" id="{12EFFC7C-3A56-473D-B41B-03DBE647A25E}"/>
              </a:ext>
            </a:extLst>
          </p:cNvPr>
          <p:cNvSpPr txBox="1"/>
          <p:nvPr/>
        </p:nvSpPr>
        <p:spPr>
          <a:xfrm>
            <a:off x="3989027" y="1182585"/>
            <a:ext cx="937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1F497D">
                    <a:lumMod val="60000"/>
                    <a:lumOff val="40000"/>
                  </a:srgbClr>
                </a:solidFill>
                <a:latin typeface="Gadugi" panose="020B0502040204020203" pitchFamily="34" charset="0"/>
              </a:rPr>
              <a:t>Ajuste de</a:t>
            </a:r>
          </a:p>
          <a:p>
            <a:pPr algn="ctr"/>
            <a:r>
              <a:rPr lang="pt-BR" sz="1100" b="1" dirty="0">
                <a:solidFill>
                  <a:srgbClr val="1F497D">
                    <a:lumMod val="60000"/>
                    <a:lumOff val="40000"/>
                  </a:srgbClr>
                </a:solidFill>
                <a:latin typeface="Gadugi" panose="020B0502040204020203" pitchFamily="34" charset="0"/>
              </a:rPr>
              <a:t> Medição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xmlns="" id="{C2E43B8B-4BAC-496A-A55B-FCFCF6A885D3}"/>
              </a:ext>
            </a:extLst>
          </p:cNvPr>
          <p:cNvSpPr txBox="1"/>
          <p:nvPr/>
        </p:nvSpPr>
        <p:spPr>
          <a:xfrm>
            <a:off x="4055364" y="1913495"/>
            <a:ext cx="158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Gadugi" panose="020B0502040204020203" pitchFamily="34" charset="0"/>
              </a:rPr>
              <a:t>MS+4du </a:t>
            </a:r>
          </a:p>
          <a:p>
            <a:r>
              <a:rPr lang="pt-BR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Gadugi" panose="020B0502040204020203" pitchFamily="34" charset="0"/>
              </a:rPr>
              <a:t>até MS+7du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xmlns="" id="{C3A65CC3-A001-4254-BC42-05AEF10EB1B1}"/>
              </a:ext>
            </a:extLst>
          </p:cNvPr>
          <p:cNvSpPr txBox="1"/>
          <p:nvPr/>
        </p:nvSpPr>
        <p:spPr>
          <a:xfrm>
            <a:off x="7294903" y="5530577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1F497D">
                    <a:lumMod val="75000"/>
                  </a:srgbClr>
                </a:solidFill>
                <a:latin typeface="Gadugi" panose="020B0502040204020203" pitchFamily="34" charset="0"/>
              </a:rPr>
              <a:t>MS+12du</a:t>
            </a:r>
            <a:endParaRPr lang="pt-BR" sz="1400" b="1" dirty="0">
              <a:solidFill>
                <a:srgbClr val="1F497D">
                  <a:lumMod val="75000"/>
                </a:srgbClr>
              </a:solidFill>
              <a:latin typeface="Gadugi" panose="020B0502040204020203" pitchFamily="34" charset="0"/>
            </a:endParaRP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xmlns="" id="{95FCF5E5-A199-413F-9568-89249580A815}"/>
              </a:ext>
            </a:extLst>
          </p:cNvPr>
          <p:cNvSpPr txBox="1"/>
          <p:nvPr/>
        </p:nvSpPr>
        <p:spPr>
          <a:xfrm>
            <a:off x="6963674" y="4697607"/>
            <a:ext cx="1468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1F497D">
                    <a:lumMod val="75000"/>
                  </a:srgbClr>
                </a:solidFill>
                <a:latin typeface="Gadugi" panose="020B0502040204020203" pitchFamily="34" charset="0"/>
              </a:rPr>
              <a:t>Divulgação de dados</a:t>
            </a:r>
            <a:endParaRPr lang="pt-BR" sz="1100" b="1" dirty="0">
              <a:solidFill>
                <a:srgbClr val="1F497D">
                  <a:lumMod val="75000"/>
                </a:srgbClr>
              </a:solidFill>
              <a:latin typeface="Gadugi" panose="020B0502040204020203" pitchFamily="34" charset="0"/>
            </a:endParaRP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xmlns="" id="{1A930032-5C33-44DF-A28B-B5B0EB0DEF83}"/>
              </a:ext>
            </a:extLst>
          </p:cNvPr>
          <p:cNvSpPr txBox="1"/>
          <p:nvPr/>
        </p:nvSpPr>
        <p:spPr>
          <a:xfrm>
            <a:off x="5617749" y="5422855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Gadugi" panose="020B0502040204020203" pitchFamily="34" charset="0"/>
              </a:rPr>
              <a:t>MS+12du</a:t>
            </a:r>
          </a:p>
          <a:p>
            <a:r>
              <a:rPr lang="pt-BR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Gadugi" panose="020B0502040204020203" pitchFamily="34" charset="0"/>
              </a:rPr>
              <a:t>até MS+15du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C1441003-2750-4009-B939-EB01BA861F4E}"/>
              </a:ext>
            </a:extLst>
          </p:cNvPr>
          <p:cNvSpPr txBox="1"/>
          <p:nvPr/>
        </p:nvSpPr>
        <p:spPr>
          <a:xfrm>
            <a:off x="5641445" y="4697607"/>
            <a:ext cx="1081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1F497D">
                    <a:lumMod val="60000"/>
                    <a:lumOff val="40000"/>
                  </a:srgbClr>
                </a:solidFill>
                <a:latin typeface="Gadugi" panose="020B0502040204020203" pitchFamily="34" charset="0"/>
              </a:rPr>
              <a:t>Período de </a:t>
            </a:r>
          </a:p>
          <a:p>
            <a:pPr algn="ctr"/>
            <a:r>
              <a:rPr lang="pt-BR" sz="1100" b="1" dirty="0">
                <a:solidFill>
                  <a:srgbClr val="1F497D">
                    <a:lumMod val="60000"/>
                    <a:lumOff val="40000"/>
                  </a:srgbClr>
                </a:solidFill>
                <a:latin typeface="Gadugi" panose="020B0502040204020203" pitchFamily="34" charset="0"/>
              </a:rPr>
              <a:t>Aporte GFIN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xmlns="" id="{35FF4F99-E2D2-479A-95FD-9557AE8659AF}"/>
              </a:ext>
            </a:extLst>
          </p:cNvPr>
          <p:cNvSpPr txBox="1"/>
          <p:nvPr/>
        </p:nvSpPr>
        <p:spPr>
          <a:xfrm>
            <a:off x="4055364" y="5530577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1F497D">
                    <a:lumMod val="75000"/>
                  </a:srgbClr>
                </a:solidFill>
                <a:latin typeface="Gadugi" panose="020B0502040204020203" pitchFamily="34" charset="0"/>
              </a:rPr>
              <a:t>MS+17du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xmlns="" id="{FDAB7DC2-25F1-40CC-A634-A5F7EADC1D16}"/>
              </a:ext>
            </a:extLst>
          </p:cNvPr>
          <p:cNvSpPr txBox="1"/>
          <p:nvPr/>
        </p:nvSpPr>
        <p:spPr>
          <a:xfrm>
            <a:off x="3629639" y="4697607"/>
            <a:ext cx="1747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1F497D">
                    <a:lumMod val="75000"/>
                  </a:srgbClr>
                </a:solidFill>
                <a:latin typeface="Gadugi" panose="020B0502040204020203" pitchFamily="34" charset="0"/>
              </a:rPr>
              <a:t>Ajuste de Contratos </a:t>
            </a:r>
          </a:p>
          <a:p>
            <a:pPr algn="ctr"/>
            <a:r>
              <a:rPr lang="pt-BR" sz="1100" b="1" dirty="0">
                <a:solidFill>
                  <a:srgbClr val="1F497D">
                    <a:lumMod val="75000"/>
                  </a:srgbClr>
                </a:solidFill>
                <a:latin typeface="Gadugi" panose="020B0502040204020203" pitchFamily="34" charset="0"/>
              </a:rPr>
              <a:t>de Vendas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xmlns="" id="{9BC09B2C-8AF7-4BE7-A207-3E506C4E683A}"/>
              </a:ext>
            </a:extLst>
          </p:cNvPr>
          <p:cNvSpPr txBox="1"/>
          <p:nvPr/>
        </p:nvSpPr>
        <p:spPr>
          <a:xfrm>
            <a:off x="2401051" y="5530577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Gadugi" panose="020B0502040204020203" pitchFamily="34" charset="0"/>
              </a:rPr>
              <a:t>MS+21du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xmlns="" id="{EDD68DBF-AAA2-4286-B09B-CAABEA87FB41}"/>
              </a:ext>
            </a:extLst>
          </p:cNvPr>
          <p:cNvSpPr txBox="1"/>
          <p:nvPr/>
        </p:nvSpPr>
        <p:spPr>
          <a:xfrm>
            <a:off x="2076473" y="4697607"/>
            <a:ext cx="1747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1F497D">
                    <a:lumMod val="60000"/>
                    <a:lumOff val="40000"/>
                  </a:srgbClr>
                </a:solidFill>
                <a:latin typeface="Gadugi" panose="020B0502040204020203" pitchFamily="34" charset="0"/>
              </a:rPr>
              <a:t>Resultado da Contabilização</a:t>
            </a:r>
          </a:p>
        </p:txBody>
      </p:sp>
      <p:sp>
        <p:nvSpPr>
          <p:cNvPr id="106" name="Rosca 76">
            <a:extLst>
              <a:ext uri="{FF2B5EF4-FFF2-40B4-BE49-F238E27FC236}">
                <a16:creationId xmlns:a16="http://schemas.microsoft.com/office/drawing/2014/main" xmlns="" id="{A5AE0455-2AB3-4214-8327-17B3A790A0CF}"/>
              </a:ext>
            </a:extLst>
          </p:cNvPr>
          <p:cNvSpPr/>
          <p:nvPr/>
        </p:nvSpPr>
        <p:spPr>
          <a:xfrm>
            <a:off x="1160985" y="1640545"/>
            <a:ext cx="258245" cy="246621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xmlns="" id="{B4500397-DD85-4CC5-978D-9F9B15D194F5}"/>
              </a:ext>
            </a:extLst>
          </p:cNvPr>
          <p:cNvSpPr txBox="1"/>
          <p:nvPr/>
        </p:nvSpPr>
        <p:spPr>
          <a:xfrm>
            <a:off x="872120" y="1182585"/>
            <a:ext cx="835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1" dirty="0" smtClean="0">
                <a:solidFill>
                  <a:srgbClr val="FFC000"/>
                </a:solidFill>
                <a:latin typeface="Gadugi" panose="020B0502040204020203" pitchFamily="34" charset="0"/>
              </a:rPr>
              <a:t>Registro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dugi" panose="020B0502040204020203" pitchFamily="34" charset="0"/>
              </a:rPr>
              <a:t>Contrato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adugi" panose="020B0502040204020203" pitchFamily="34" charset="0"/>
            </a:endParaRPr>
          </a:p>
        </p:txBody>
      </p:sp>
      <p:sp>
        <p:nvSpPr>
          <p:cNvPr id="108" name="Chave direita 107"/>
          <p:cNvSpPr/>
          <p:nvPr/>
        </p:nvSpPr>
        <p:spPr>
          <a:xfrm rot="5400000">
            <a:off x="5281928" y="-1850670"/>
            <a:ext cx="330051" cy="8571941"/>
          </a:xfrm>
          <a:prstGeom prst="rightBrace">
            <a:avLst>
              <a:gd name="adj1" fmla="val 8333"/>
              <a:gd name="adj2" fmla="val 49556"/>
            </a:avLst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CaixaDeTexto 108"/>
          <p:cNvSpPr txBox="1"/>
          <p:nvPr/>
        </p:nvSpPr>
        <p:spPr>
          <a:xfrm>
            <a:off x="2691902" y="2657597"/>
            <a:ext cx="554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2060"/>
                </a:solidFill>
              </a:rPr>
              <a:t>Possível a consulta aos dados de modulação Declarada através: </a:t>
            </a:r>
            <a:r>
              <a:rPr lang="pt-BR" sz="1600" b="1" dirty="0" err="1" smtClean="0">
                <a:solidFill>
                  <a:srgbClr val="002060"/>
                </a:solidFill>
              </a:rPr>
              <a:t>CliqCCEE</a:t>
            </a:r>
            <a:r>
              <a:rPr lang="pt-BR" sz="1600" b="1" dirty="0" smtClean="0">
                <a:solidFill>
                  <a:srgbClr val="002060"/>
                </a:solidFill>
              </a:rPr>
              <a:t> e Plataforma de Integração*.</a:t>
            </a:r>
            <a:endParaRPr lang="pt-BR" sz="1600" b="1" dirty="0">
              <a:solidFill>
                <a:srgbClr val="002060"/>
              </a:solidFill>
            </a:endParaRPr>
          </a:p>
        </p:txBody>
      </p:sp>
      <p:sp>
        <p:nvSpPr>
          <p:cNvPr id="110" name="CaixaDeTexto 109"/>
          <p:cNvSpPr txBox="1"/>
          <p:nvPr/>
        </p:nvSpPr>
        <p:spPr>
          <a:xfrm>
            <a:off x="1511759" y="3894411"/>
            <a:ext cx="5479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2060"/>
                </a:solidFill>
              </a:rPr>
              <a:t>Dados de modulação podem ser consultados através:</a:t>
            </a:r>
            <a:endParaRPr lang="pt-BR" sz="1600" b="1" dirty="0">
              <a:solidFill>
                <a:srgbClr val="002060"/>
              </a:solidFill>
            </a:endParaRPr>
          </a:p>
        </p:txBody>
      </p:sp>
      <p:sp>
        <p:nvSpPr>
          <p:cNvPr id="111" name="Chave direita 110"/>
          <p:cNvSpPr/>
          <p:nvPr/>
        </p:nvSpPr>
        <p:spPr>
          <a:xfrm rot="16200000">
            <a:off x="4418733" y="1021207"/>
            <a:ext cx="330051" cy="7231867"/>
          </a:xfrm>
          <a:prstGeom prst="rightBrace">
            <a:avLst>
              <a:gd name="adj1" fmla="val 8333"/>
              <a:gd name="adj2" fmla="val 49556"/>
            </a:avLst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CaixaDeTexto 111"/>
          <p:cNvSpPr txBox="1"/>
          <p:nvPr/>
        </p:nvSpPr>
        <p:spPr>
          <a:xfrm>
            <a:off x="6628820" y="3619302"/>
            <a:ext cx="3896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dirty="0" err="1" smtClean="0">
                <a:solidFill>
                  <a:srgbClr val="002060"/>
                </a:solidFill>
              </a:rPr>
              <a:t>CliqCCEE</a:t>
            </a:r>
            <a:r>
              <a:rPr lang="pt-BR" sz="1400" b="1" dirty="0" smtClean="0">
                <a:solidFill>
                  <a:srgbClr val="002060"/>
                </a:solidFill>
              </a:rPr>
              <a:t>*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dirty="0" smtClean="0">
                <a:solidFill>
                  <a:srgbClr val="002060"/>
                </a:solidFill>
              </a:rPr>
              <a:t>Download de Dados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dirty="0" smtClean="0">
                <a:solidFill>
                  <a:srgbClr val="002060"/>
                </a:solidFill>
              </a:rPr>
              <a:t>DRI (Consulta Dinâmica)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b="1" dirty="0" smtClean="0">
                <a:solidFill>
                  <a:srgbClr val="002060"/>
                </a:solidFill>
              </a:rPr>
              <a:t>Plataforma de Integração*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="" xmlns:a16="http://schemas.microsoft.com/office/drawing/2014/main" id="{0ACE1656-DE1E-40A3-B045-BFC1BFBF1546}"/>
              </a:ext>
            </a:extLst>
          </p:cNvPr>
          <p:cNvSpPr txBox="1"/>
          <p:nvPr/>
        </p:nvSpPr>
        <p:spPr>
          <a:xfrm>
            <a:off x="5936706" y="6280255"/>
            <a:ext cx="5774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b="1" dirty="0" smtClean="0">
                <a:solidFill>
                  <a:srgbClr val="002060"/>
                </a:solidFill>
              </a:rPr>
              <a:t>* Dados de modulação </a:t>
            </a:r>
            <a:r>
              <a:rPr lang="pt-BR" sz="1000" b="1" u="sng" dirty="0" smtClean="0">
                <a:solidFill>
                  <a:srgbClr val="002060"/>
                </a:solidFill>
              </a:rPr>
              <a:t>Declarada</a:t>
            </a:r>
            <a:r>
              <a:rPr lang="pt-BR" sz="1000" b="1" dirty="0" smtClean="0">
                <a:solidFill>
                  <a:srgbClr val="002060"/>
                </a:solidFill>
              </a:rPr>
              <a:t> disponíveis para consulta antes de MS+9du.</a:t>
            </a:r>
            <a:endParaRPr lang="pt-BR" sz="1000" b="1" dirty="0">
              <a:solidFill>
                <a:srgbClr val="002060"/>
              </a:solidFill>
            </a:endParaRPr>
          </a:p>
        </p:txBody>
      </p:sp>
      <p:sp>
        <p:nvSpPr>
          <p:cNvPr id="55" name="Seta para baixo 54"/>
          <p:cNvSpPr/>
          <p:nvPr/>
        </p:nvSpPr>
        <p:spPr>
          <a:xfrm>
            <a:off x="9103337" y="4195541"/>
            <a:ext cx="330322" cy="457697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aixaDeTexto 56"/>
          <p:cNvSpPr txBox="1"/>
          <p:nvPr/>
        </p:nvSpPr>
        <p:spPr>
          <a:xfrm>
            <a:off x="8704204" y="3677612"/>
            <a:ext cx="1128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2">
                    <a:lumMod val="75000"/>
                  </a:schemeClr>
                </a:solidFill>
                <a:cs typeface="Kartika" panose="02020503030404060203" pitchFamily="18" charset="0"/>
              </a:rPr>
              <a:t>Dado Final de Medição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2531885" y="3333537"/>
            <a:ext cx="547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Ciclo Mensal de Operação no MCP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8932511" y="2766204"/>
            <a:ext cx="2506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- Flat</a:t>
            </a:r>
          </a:p>
          <a:p>
            <a:r>
              <a:rPr lang="pt-BR" sz="12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- Declarada*</a:t>
            </a:r>
            <a:endParaRPr lang="pt-BR" sz="1200" dirty="0">
              <a:solidFill>
                <a:srgbClr val="002060"/>
              </a:solidFill>
              <a:cs typeface="Kartika" panose="02020503030404060203" pitchFamily="18" charset="0"/>
            </a:endParaRPr>
          </a:p>
          <a:p>
            <a:r>
              <a:rPr lang="pt-BR" sz="12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- Conforme </a:t>
            </a:r>
            <a:r>
              <a:rPr lang="pt-BR" sz="1200" b="1" dirty="0">
                <a:solidFill>
                  <a:srgbClr val="002060"/>
                </a:solidFill>
                <a:cs typeface="Kartika" panose="02020503030404060203" pitchFamily="18" charset="0"/>
              </a:rPr>
              <a:t>o perfil de </a:t>
            </a:r>
            <a:r>
              <a:rPr lang="pt-BR" sz="12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consumo</a:t>
            </a:r>
          </a:p>
          <a:p>
            <a:r>
              <a:rPr lang="pt-BR" sz="12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- Conforme </a:t>
            </a:r>
            <a:r>
              <a:rPr lang="pt-BR" sz="1200" b="1" dirty="0">
                <a:solidFill>
                  <a:srgbClr val="002060"/>
                </a:solidFill>
                <a:cs typeface="Kartika" panose="02020503030404060203" pitchFamily="18" charset="0"/>
              </a:rPr>
              <a:t>o perfil de </a:t>
            </a:r>
            <a:r>
              <a:rPr lang="pt-BR" sz="12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geração</a:t>
            </a:r>
            <a:endParaRPr lang="pt-BR" sz="1200" dirty="0">
              <a:solidFill>
                <a:srgbClr val="002060"/>
              </a:solidFill>
              <a:cs typeface="Kartika" panose="02020503030404060203" pitchFamily="18" charset="0"/>
            </a:endParaRPr>
          </a:p>
          <a:p>
            <a:r>
              <a:rPr lang="pt-BR" sz="1200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- Conforme MRE</a:t>
            </a:r>
            <a:endParaRPr lang="pt-BR" sz="1200" dirty="0">
              <a:solidFill>
                <a:srgbClr val="002060"/>
              </a:solidFill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18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10" grpId="0"/>
      <p:bldP spid="111" grpId="0" animBg="1"/>
      <p:bldP spid="112" grpId="0"/>
      <p:bldP spid="54" grpId="0"/>
      <p:bldP spid="55" grpId="0" animBg="1"/>
      <p:bldP spid="57" grpId="0"/>
      <p:bldP spid="58" grpId="0"/>
      <p:bldP spid="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851" t="7637" r="4794"/>
          <a:stretch/>
        </p:blipFill>
        <p:spPr>
          <a:xfrm>
            <a:off x="-15240" y="535597"/>
            <a:ext cx="12207240" cy="789954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47644" y="5006240"/>
            <a:ext cx="12579802" cy="1335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51222" y="5075784"/>
            <a:ext cx="9417025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hangingPunct="0"/>
            <a:r>
              <a:rPr lang="pt-BR" sz="6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Light"/>
              </a:rPr>
              <a:t>Consideraç</a:t>
            </a:r>
            <a:r>
              <a:rPr lang="pt-BR" sz="6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ões Finais</a:t>
            </a:r>
            <a:endParaRPr lang="pt-BR" sz="6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94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8377" t="13972" r="2183" b="31376"/>
          <a:stretch/>
        </p:blipFill>
        <p:spPr>
          <a:xfrm>
            <a:off x="-10205" y="443725"/>
            <a:ext cx="12252433" cy="641980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472333" y="2108251"/>
            <a:ext cx="5880296" cy="1304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093" indent="-241093" algn="just" defTabSz="410751" hangingPunct="0">
              <a:buFont typeface="Wingdings" panose="05000000000000000000" pitchFamily="2" charset="2"/>
              <a:buChar char="§"/>
            </a:pPr>
            <a:r>
              <a:rPr lang="pt-BR" sz="1969" kern="0" dirty="0">
                <a:solidFill>
                  <a:srgbClr val="FFFFFF"/>
                </a:solidFill>
                <a:latin typeface="Calibri" panose="020F0502020204030204" pitchFamily="34" charset="0"/>
                <a:sym typeface="Helvetica Light"/>
              </a:rPr>
              <a:t>É fundamental que os </a:t>
            </a:r>
            <a:r>
              <a:rPr lang="pt-BR" sz="1969" kern="0" dirty="0" smtClean="0">
                <a:solidFill>
                  <a:srgbClr val="FFFFFF"/>
                </a:solidFill>
                <a:latin typeface="Calibri" panose="020F0502020204030204" pitchFamily="34" charset="0"/>
                <a:sym typeface="Helvetica Light"/>
              </a:rPr>
              <a:t>agentes façam </a:t>
            </a:r>
            <a:r>
              <a:rPr lang="pt-BR" sz="1969" kern="0" dirty="0">
                <a:solidFill>
                  <a:srgbClr val="FFFFFF"/>
                </a:solidFill>
                <a:latin typeface="Calibri" panose="020F0502020204030204" pitchFamily="34" charset="0"/>
                <a:sym typeface="Helvetica Light"/>
              </a:rPr>
              <a:t>uma análise </a:t>
            </a:r>
            <a:r>
              <a:rPr lang="pt-BR" sz="1969" kern="0" dirty="0" smtClean="0">
                <a:solidFill>
                  <a:srgbClr val="FFFFFF"/>
                </a:solidFill>
                <a:latin typeface="Calibri" panose="020F0502020204030204" pitchFamily="34" charset="0"/>
                <a:sym typeface="Helvetica Light"/>
              </a:rPr>
              <a:t>da característica do seu Balanço Energético (BAL), </a:t>
            </a:r>
            <a:r>
              <a:rPr lang="pt-BR" sz="1969" kern="0" dirty="0">
                <a:solidFill>
                  <a:srgbClr val="FFFFFF"/>
                </a:solidFill>
                <a:latin typeface="Calibri" panose="020F0502020204030204" pitchFamily="34" charset="0"/>
                <a:sym typeface="Helvetica Light"/>
              </a:rPr>
              <a:t>mapeando riscos e </a:t>
            </a:r>
            <a:r>
              <a:rPr lang="pt-BR" sz="1969" kern="0" dirty="0" smtClean="0">
                <a:solidFill>
                  <a:srgbClr val="FFFFFF"/>
                </a:solidFill>
                <a:latin typeface="Calibri" panose="020F0502020204030204" pitchFamily="34" charset="0"/>
                <a:sym typeface="Helvetica Light"/>
              </a:rPr>
              <a:t>oportunidades que podem surgir a partir da implementação do PLD Horário.</a:t>
            </a:r>
            <a:endParaRPr lang="pt-BR" sz="1969" kern="0" dirty="0">
              <a:solidFill>
                <a:srgbClr val="FFFFFF"/>
              </a:solidFill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472333" y="3893884"/>
            <a:ext cx="5880296" cy="100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093" indent="-241093" algn="just" defTabSz="410751" hangingPunct="0">
              <a:buFont typeface="Wingdings" panose="05000000000000000000" pitchFamily="2" charset="2"/>
              <a:buChar char="§"/>
            </a:pPr>
            <a:r>
              <a:rPr lang="pt-BR" sz="1969" kern="0" dirty="0" smtClean="0">
                <a:solidFill>
                  <a:srgbClr val="FFFFFF"/>
                </a:solidFill>
                <a:latin typeface="Calibri" panose="020F0502020204030204" pitchFamily="34" charset="0"/>
                <a:sym typeface="Helvetica Light"/>
              </a:rPr>
              <a:t>Modulação de Contratos deverá ser um parâmetro mais observado e de maior demanda, visto o potencial de risco associado ao resultado do MCP.</a:t>
            </a:r>
            <a:endParaRPr lang="pt-BR" sz="1969" kern="0" dirty="0">
              <a:solidFill>
                <a:srgbClr val="FFFFFF"/>
              </a:solidFill>
              <a:latin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5688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75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Preço da Liquidação das Diferenças - PLD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3C26D3D6-CB0E-4CCA-B428-9FF8843FD467}"/>
              </a:ext>
            </a:extLst>
          </p:cNvPr>
          <p:cNvSpPr txBox="1"/>
          <p:nvPr/>
        </p:nvSpPr>
        <p:spPr>
          <a:xfrm>
            <a:off x="1315411" y="832066"/>
            <a:ext cx="801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  <a:cs typeface="Kartika" panose="02020503030404060203" pitchFamily="18" charset="0"/>
              </a:rPr>
              <a:t>As consequências de se fazer o melhor arranjo com as usinas disponíveis são:</a:t>
            </a:r>
          </a:p>
        </p:txBody>
      </p:sp>
      <p:grpSp>
        <p:nvGrpSpPr>
          <p:cNvPr id="5" name="Grupo 12">
            <a:extLst>
              <a:ext uri="{FF2B5EF4-FFF2-40B4-BE49-F238E27FC236}">
                <a16:creationId xmlns="" xmlns:a16="http://schemas.microsoft.com/office/drawing/2014/main" id="{72CBC7C8-0592-45BC-A850-5DB16FFABF96}"/>
              </a:ext>
            </a:extLst>
          </p:cNvPr>
          <p:cNvGrpSpPr/>
          <p:nvPr/>
        </p:nvGrpSpPr>
        <p:grpSpPr>
          <a:xfrm>
            <a:off x="1400023" y="1621395"/>
            <a:ext cx="6867677" cy="480113"/>
            <a:chOff x="4619473" y="3454727"/>
            <a:chExt cx="6867677" cy="480113"/>
          </a:xfrm>
        </p:grpSpPr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2A348EFB-B2DC-446E-A2BC-60D02C5E025A}"/>
                </a:ext>
              </a:extLst>
            </p:cNvPr>
            <p:cNvSpPr/>
            <p:nvPr/>
          </p:nvSpPr>
          <p:spPr>
            <a:xfrm>
              <a:off x="5391150" y="3560430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BR" b="1" dirty="0">
                  <a:solidFill>
                    <a:srgbClr val="002060"/>
                  </a:solidFill>
                  <a:cs typeface="Kartika" panose="02020503030404060203" pitchFamily="18" charset="0"/>
                </a:rPr>
                <a:t>O menor preço possível, devido às condições de fornecimento.</a:t>
              </a:r>
            </a:p>
          </p:txBody>
        </p:sp>
        <p:pic>
          <p:nvPicPr>
            <p:cNvPr id="7" name="Imagem 6">
              <a:extLst>
                <a:ext uri="{FF2B5EF4-FFF2-40B4-BE49-F238E27FC236}">
                  <a16:creationId xmlns="" xmlns:a16="http://schemas.microsoft.com/office/drawing/2014/main" id="{FDDF7718-0BF4-43B8-AC40-A73FBD6BF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19473" y="3454727"/>
              <a:ext cx="396093" cy="480113"/>
            </a:xfrm>
            <a:prstGeom prst="rect">
              <a:avLst/>
            </a:prstGeom>
          </p:spPr>
        </p:pic>
      </p:grpSp>
      <p:grpSp>
        <p:nvGrpSpPr>
          <p:cNvPr id="8" name="Grupo 15">
            <a:extLst>
              <a:ext uri="{FF2B5EF4-FFF2-40B4-BE49-F238E27FC236}">
                <a16:creationId xmlns="" xmlns:a16="http://schemas.microsoft.com/office/drawing/2014/main" id="{B8518F0C-BFF5-4CC4-BF07-BBB558DB7D33}"/>
              </a:ext>
            </a:extLst>
          </p:cNvPr>
          <p:cNvGrpSpPr/>
          <p:nvPr/>
        </p:nvGrpSpPr>
        <p:grpSpPr>
          <a:xfrm>
            <a:off x="1400023" y="2450725"/>
            <a:ext cx="10087127" cy="480113"/>
            <a:chOff x="4619473" y="3454727"/>
            <a:chExt cx="10087127" cy="480113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AF08DBD4-6013-40A8-AB50-745C35F360F2}"/>
                </a:ext>
              </a:extLst>
            </p:cNvPr>
            <p:cNvSpPr/>
            <p:nvPr/>
          </p:nvSpPr>
          <p:spPr>
            <a:xfrm>
              <a:off x="5391150" y="3525507"/>
              <a:ext cx="93154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  <a:cs typeface="Kartika" panose="02020503030404060203" pitchFamily="18" charset="0"/>
                </a:rPr>
                <a:t>Segurança de atendimento a carga.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="" xmlns:a16="http://schemas.microsoft.com/office/drawing/2014/main" id="{97CDE1E5-88DF-4AD0-BA7B-8601E86E7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19473" y="3454727"/>
              <a:ext cx="396093" cy="480113"/>
            </a:xfrm>
            <a:prstGeom prst="rect">
              <a:avLst/>
            </a:prstGeom>
          </p:spPr>
        </p:pic>
      </p:grpSp>
      <p:grpSp>
        <p:nvGrpSpPr>
          <p:cNvPr id="11" name="Group 1134">
            <a:extLst>
              <a:ext uri="{FF2B5EF4-FFF2-40B4-BE49-F238E27FC236}">
                <a16:creationId xmlns="" xmlns:a16="http://schemas.microsoft.com/office/drawing/2014/main" id="{8EAF6F7C-3274-478E-9BFF-E7949EBCD2AF}"/>
              </a:ext>
            </a:extLst>
          </p:cNvPr>
          <p:cNvGrpSpPr>
            <a:grpSpLocks/>
          </p:cNvGrpSpPr>
          <p:nvPr/>
        </p:nvGrpSpPr>
        <p:grpSpPr bwMode="auto">
          <a:xfrm>
            <a:off x="2044941" y="4796344"/>
            <a:ext cx="743263" cy="554043"/>
            <a:chOff x="5253" y="55"/>
            <a:chExt cx="438" cy="276"/>
          </a:xfrm>
        </p:grpSpPr>
        <p:sp>
          <p:nvSpPr>
            <p:cNvPr id="12" name="Freeform 1135">
              <a:extLst>
                <a:ext uri="{FF2B5EF4-FFF2-40B4-BE49-F238E27FC236}">
                  <a16:creationId xmlns="" xmlns:a16="http://schemas.microsoft.com/office/drawing/2014/main" id="{77DC28D5-A294-4DAF-9416-20EC3B10D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" y="144"/>
              <a:ext cx="129" cy="104"/>
            </a:xfrm>
            <a:custGeom>
              <a:avLst/>
              <a:gdLst>
                <a:gd name="T0" fmla="*/ 0 w 3629"/>
                <a:gd name="T1" fmla="*/ 0 h 2890"/>
                <a:gd name="T2" fmla="*/ 0 w 3629"/>
                <a:gd name="T3" fmla="*/ 0 h 2890"/>
                <a:gd name="T4" fmla="*/ 0 w 3629"/>
                <a:gd name="T5" fmla="*/ 0 h 2890"/>
                <a:gd name="T6" fmla="*/ 0 w 3629"/>
                <a:gd name="T7" fmla="*/ 0 h 2890"/>
                <a:gd name="T8" fmla="*/ 0 w 3629"/>
                <a:gd name="T9" fmla="*/ 0 h 2890"/>
                <a:gd name="T10" fmla="*/ 0 w 3629"/>
                <a:gd name="T11" fmla="*/ 0 h 2890"/>
                <a:gd name="T12" fmla="*/ 0 w 3629"/>
                <a:gd name="T13" fmla="*/ 0 h 2890"/>
                <a:gd name="T14" fmla="*/ 0 w 3629"/>
                <a:gd name="T15" fmla="*/ 0 h 2890"/>
                <a:gd name="T16" fmla="*/ 0 w 3629"/>
                <a:gd name="T17" fmla="*/ 0 h 2890"/>
                <a:gd name="T18" fmla="*/ 0 w 3629"/>
                <a:gd name="T19" fmla="*/ 0 h 2890"/>
                <a:gd name="T20" fmla="*/ 0 w 3629"/>
                <a:gd name="T21" fmla="*/ 0 h 2890"/>
                <a:gd name="T22" fmla="*/ 0 w 3629"/>
                <a:gd name="T23" fmla="*/ 0 h 2890"/>
                <a:gd name="T24" fmla="*/ 0 w 3629"/>
                <a:gd name="T25" fmla="*/ 0 h 2890"/>
                <a:gd name="T26" fmla="*/ 0 w 3629"/>
                <a:gd name="T27" fmla="*/ 0 h 2890"/>
                <a:gd name="T28" fmla="*/ 0 w 3629"/>
                <a:gd name="T29" fmla="*/ 0 h 2890"/>
                <a:gd name="T30" fmla="*/ 0 w 3629"/>
                <a:gd name="T31" fmla="*/ 0 h 2890"/>
                <a:gd name="T32" fmla="*/ 0 w 3629"/>
                <a:gd name="T33" fmla="*/ 0 h 2890"/>
                <a:gd name="T34" fmla="*/ 0 w 3629"/>
                <a:gd name="T35" fmla="*/ 0 h 2890"/>
                <a:gd name="T36" fmla="*/ 0 w 3629"/>
                <a:gd name="T37" fmla="*/ 0 h 2890"/>
                <a:gd name="T38" fmla="*/ 0 w 3629"/>
                <a:gd name="T39" fmla="*/ 0 h 2890"/>
                <a:gd name="T40" fmla="*/ 0 w 3629"/>
                <a:gd name="T41" fmla="*/ 0 h 2890"/>
                <a:gd name="T42" fmla="*/ 0 w 3629"/>
                <a:gd name="T43" fmla="*/ 0 h 2890"/>
                <a:gd name="T44" fmla="*/ 0 w 3629"/>
                <a:gd name="T45" fmla="*/ 0 h 2890"/>
                <a:gd name="T46" fmla="*/ 0 w 3629"/>
                <a:gd name="T47" fmla="*/ 0 h 2890"/>
                <a:gd name="T48" fmla="*/ 0 w 3629"/>
                <a:gd name="T49" fmla="*/ 0 h 2890"/>
                <a:gd name="T50" fmla="*/ 0 w 3629"/>
                <a:gd name="T51" fmla="*/ 0 h 2890"/>
                <a:gd name="T52" fmla="*/ 0 w 3629"/>
                <a:gd name="T53" fmla="*/ 0 h 2890"/>
                <a:gd name="T54" fmla="*/ 0 w 3629"/>
                <a:gd name="T55" fmla="*/ 0 h 2890"/>
                <a:gd name="T56" fmla="*/ 0 w 3629"/>
                <a:gd name="T57" fmla="*/ 0 h 2890"/>
                <a:gd name="T58" fmla="*/ 0 w 3629"/>
                <a:gd name="T59" fmla="*/ 0 h 2890"/>
                <a:gd name="T60" fmla="*/ 0 w 3629"/>
                <a:gd name="T61" fmla="*/ 0 h 2890"/>
                <a:gd name="T62" fmla="*/ 0 w 3629"/>
                <a:gd name="T63" fmla="*/ 0 h 2890"/>
                <a:gd name="T64" fmla="*/ 0 w 3629"/>
                <a:gd name="T65" fmla="*/ 0 h 2890"/>
                <a:gd name="T66" fmla="*/ 0 w 3629"/>
                <a:gd name="T67" fmla="*/ 0 h 2890"/>
                <a:gd name="T68" fmla="*/ 0 w 3629"/>
                <a:gd name="T69" fmla="*/ 0 h 2890"/>
                <a:gd name="T70" fmla="*/ 0 w 3629"/>
                <a:gd name="T71" fmla="*/ 0 h 2890"/>
                <a:gd name="T72" fmla="*/ 0 w 3629"/>
                <a:gd name="T73" fmla="*/ 0 h 2890"/>
                <a:gd name="T74" fmla="*/ 0 w 3629"/>
                <a:gd name="T75" fmla="*/ 0 h 2890"/>
                <a:gd name="T76" fmla="*/ 0 w 3629"/>
                <a:gd name="T77" fmla="*/ 0 h 2890"/>
                <a:gd name="T78" fmla="*/ 0 w 3629"/>
                <a:gd name="T79" fmla="*/ 0 h 2890"/>
                <a:gd name="T80" fmla="*/ 0 w 3629"/>
                <a:gd name="T81" fmla="*/ 0 h 2890"/>
                <a:gd name="T82" fmla="*/ 0 w 3629"/>
                <a:gd name="T83" fmla="*/ 0 h 2890"/>
                <a:gd name="T84" fmla="*/ 0 w 3629"/>
                <a:gd name="T85" fmla="*/ 0 h 2890"/>
                <a:gd name="T86" fmla="*/ 0 w 3629"/>
                <a:gd name="T87" fmla="*/ 0 h 2890"/>
                <a:gd name="T88" fmla="*/ 0 w 3629"/>
                <a:gd name="T89" fmla="*/ 0 h 2890"/>
                <a:gd name="T90" fmla="*/ 0 w 3629"/>
                <a:gd name="T91" fmla="*/ 0 h 2890"/>
                <a:gd name="T92" fmla="*/ 0 w 3629"/>
                <a:gd name="T93" fmla="*/ 0 h 2890"/>
                <a:gd name="T94" fmla="*/ 0 w 3629"/>
                <a:gd name="T95" fmla="*/ 0 h 2890"/>
                <a:gd name="T96" fmla="*/ 0 w 3629"/>
                <a:gd name="T97" fmla="*/ 0 h 2890"/>
                <a:gd name="T98" fmla="*/ 0 w 3629"/>
                <a:gd name="T99" fmla="*/ 0 h 2890"/>
                <a:gd name="T100" fmla="*/ 0 w 3629"/>
                <a:gd name="T101" fmla="*/ 0 h 2890"/>
                <a:gd name="T102" fmla="*/ 0 w 3629"/>
                <a:gd name="T103" fmla="*/ 0 h 2890"/>
                <a:gd name="T104" fmla="*/ 0 w 3629"/>
                <a:gd name="T105" fmla="*/ 0 h 2890"/>
                <a:gd name="T106" fmla="*/ 0 w 3629"/>
                <a:gd name="T107" fmla="*/ 0 h 28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29"/>
                <a:gd name="T163" fmla="*/ 0 h 2890"/>
                <a:gd name="T164" fmla="*/ 3629 w 3629"/>
                <a:gd name="T165" fmla="*/ 2890 h 28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29" h="2890">
                  <a:moveTo>
                    <a:pt x="1684" y="2890"/>
                  </a:moveTo>
                  <a:lnTo>
                    <a:pt x="1753" y="2889"/>
                  </a:lnTo>
                  <a:lnTo>
                    <a:pt x="1822" y="2888"/>
                  </a:lnTo>
                  <a:lnTo>
                    <a:pt x="1888" y="2885"/>
                  </a:lnTo>
                  <a:lnTo>
                    <a:pt x="1954" y="2881"/>
                  </a:lnTo>
                  <a:lnTo>
                    <a:pt x="2018" y="2876"/>
                  </a:lnTo>
                  <a:lnTo>
                    <a:pt x="2080" y="2870"/>
                  </a:lnTo>
                  <a:lnTo>
                    <a:pt x="2142" y="2862"/>
                  </a:lnTo>
                  <a:lnTo>
                    <a:pt x="2201" y="2854"/>
                  </a:lnTo>
                  <a:lnTo>
                    <a:pt x="2259" y="2845"/>
                  </a:lnTo>
                  <a:lnTo>
                    <a:pt x="2316" y="2835"/>
                  </a:lnTo>
                  <a:lnTo>
                    <a:pt x="2372" y="2823"/>
                  </a:lnTo>
                  <a:lnTo>
                    <a:pt x="2426" y="2811"/>
                  </a:lnTo>
                  <a:lnTo>
                    <a:pt x="2479" y="2798"/>
                  </a:lnTo>
                  <a:lnTo>
                    <a:pt x="2531" y="2784"/>
                  </a:lnTo>
                  <a:lnTo>
                    <a:pt x="2581" y="2769"/>
                  </a:lnTo>
                  <a:lnTo>
                    <a:pt x="2630" y="2753"/>
                  </a:lnTo>
                  <a:lnTo>
                    <a:pt x="2679" y="2735"/>
                  </a:lnTo>
                  <a:lnTo>
                    <a:pt x="2725" y="2717"/>
                  </a:lnTo>
                  <a:lnTo>
                    <a:pt x="2770" y="2699"/>
                  </a:lnTo>
                  <a:lnTo>
                    <a:pt x="2815" y="2679"/>
                  </a:lnTo>
                  <a:lnTo>
                    <a:pt x="2857" y="2659"/>
                  </a:lnTo>
                  <a:lnTo>
                    <a:pt x="2900" y="2638"/>
                  </a:lnTo>
                  <a:lnTo>
                    <a:pt x="2940" y="2617"/>
                  </a:lnTo>
                  <a:lnTo>
                    <a:pt x="2979" y="2593"/>
                  </a:lnTo>
                  <a:lnTo>
                    <a:pt x="3016" y="2570"/>
                  </a:lnTo>
                  <a:lnTo>
                    <a:pt x="3054" y="2546"/>
                  </a:lnTo>
                  <a:lnTo>
                    <a:pt x="3089" y="2521"/>
                  </a:lnTo>
                  <a:lnTo>
                    <a:pt x="3124" y="2496"/>
                  </a:lnTo>
                  <a:lnTo>
                    <a:pt x="3158" y="2470"/>
                  </a:lnTo>
                  <a:lnTo>
                    <a:pt x="3190" y="2443"/>
                  </a:lnTo>
                  <a:lnTo>
                    <a:pt x="3221" y="2415"/>
                  </a:lnTo>
                  <a:lnTo>
                    <a:pt x="3250" y="2388"/>
                  </a:lnTo>
                  <a:lnTo>
                    <a:pt x="3272" y="2366"/>
                  </a:lnTo>
                  <a:lnTo>
                    <a:pt x="3295" y="2344"/>
                  </a:lnTo>
                  <a:lnTo>
                    <a:pt x="3316" y="2320"/>
                  </a:lnTo>
                  <a:lnTo>
                    <a:pt x="3336" y="2296"/>
                  </a:lnTo>
                  <a:lnTo>
                    <a:pt x="3356" y="2271"/>
                  </a:lnTo>
                  <a:lnTo>
                    <a:pt x="3375" y="2246"/>
                  </a:lnTo>
                  <a:lnTo>
                    <a:pt x="3393" y="2220"/>
                  </a:lnTo>
                  <a:lnTo>
                    <a:pt x="3412" y="2194"/>
                  </a:lnTo>
                  <a:lnTo>
                    <a:pt x="3429" y="2167"/>
                  </a:lnTo>
                  <a:lnTo>
                    <a:pt x="3446" y="2138"/>
                  </a:lnTo>
                  <a:lnTo>
                    <a:pt x="3461" y="2109"/>
                  </a:lnTo>
                  <a:lnTo>
                    <a:pt x="3476" y="2080"/>
                  </a:lnTo>
                  <a:lnTo>
                    <a:pt x="3491" y="2050"/>
                  </a:lnTo>
                  <a:lnTo>
                    <a:pt x="3505" y="2020"/>
                  </a:lnTo>
                  <a:lnTo>
                    <a:pt x="3518" y="1988"/>
                  </a:lnTo>
                  <a:lnTo>
                    <a:pt x="3531" y="1956"/>
                  </a:lnTo>
                  <a:lnTo>
                    <a:pt x="3543" y="1924"/>
                  </a:lnTo>
                  <a:lnTo>
                    <a:pt x="3554" y="1891"/>
                  </a:lnTo>
                  <a:lnTo>
                    <a:pt x="3564" y="1856"/>
                  </a:lnTo>
                  <a:lnTo>
                    <a:pt x="3573" y="1822"/>
                  </a:lnTo>
                  <a:lnTo>
                    <a:pt x="3582" y="1787"/>
                  </a:lnTo>
                  <a:lnTo>
                    <a:pt x="3590" y="1752"/>
                  </a:lnTo>
                  <a:lnTo>
                    <a:pt x="3597" y="1715"/>
                  </a:lnTo>
                  <a:lnTo>
                    <a:pt x="3604" y="1678"/>
                  </a:lnTo>
                  <a:lnTo>
                    <a:pt x="3610" y="1641"/>
                  </a:lnTo>
                  <a:lnTo>
                    <a:pt x="3615" y="1603"/>
                  </a:lnTo>
                  <a:lnTo>
                    <a:pt x="3619" y="1564"/>
                  </a:lnTo>
                  <a:lnTo>
                    <a:pt x="3623" y="1525"/>
                  </a:lnTo>
                  <a:lnTo>
                    <a:pt x="3625" y="1485"/>
                  </a:lnTo>
                  <a:lnTo>
                    <a:pt x="3627" y="1445"/>
                  </a:lnTo>
                  <a:lnTo>
                    <a:pt x="3628" y="1403"/>
                  </a:lnTo>
                  <a:lnTo>
                    <a:pt x="3629" y="1362"/>
                  </a:lnTo>
                  <a:lnTo>
                    <a:pt x="3628" y="1306"/>
                  </a:lnTo>
                  <a:lnTo>
                    <a:pt x="3626" y="1249"/>
                  </a:lnTo>
                  <a:lnTo>
                    <a:pt x="3622" y="1194"/>
                  </a:lnTo>
                  <a:lnTo>
                    <a:pt x="3617" y="1139"/>
                  </a:lnTo>
                  <a:lnTo>
                    <a:pt x="3610" y="1085"/>
                  </a:lnTo>
                  <a:lnTo>
                    <a:pt x="3601" y="1032"/>
                  </a:lnTo>
                  <a:lnTo>
                    <a:pt x="3591" y="979"/>
                  </a:lnTo>
                  <a:lnTo>
                    <a:pt x="3579" y="927"/>
                  </a:lnTo>
                  <a:lnTo>
                    <a:pt x="3565" y="877"/>
                  </a:lnTo>
                  <a:lnTo>
                    <a:pt x="3550" y="826"/>
                  </a:lnTo>
                  <a:lnTo>
                    <a:pt x="3533" y="777"/>
                  </a:lnTo>
                  <a:lnTo>
                    <a:pt x="3514" y="730"/>
                  </a:lnTo>
                  <a:lnTo>
                    <a:pt x="3493" y="682"/>
                  </a:lnTo>
                  <a:lnTo>
                    <a:pt x="3471" y="636"/>
                  </a:lnTo>
                  <a:lnTo>
                    <a:pt x="3447" y="591"/>
                  </a:lnTo>
                  <a:lnTo>
                    <a:pt x="3421" y="546"/>
                  </a:lnTo>
                  <a:lnTo>
                    <a:pt x="3392" y="503"/>
                  </a:lnTo>
                  <a:lnTo>
                    <a:pt x="3362" y="461"/>
                  </a:lnTo>
                  <a:lnTo>
                    <a:pt x="3330" y="420"/>
                  </a:lnTo>
                  <a:lnTo>
                    <a:pt x="3297" y="379"/>
                  </a:lnTo>
                  <a:lnTo>
                    <a:pt x="3260" y="341"/>
                  </a:lnTo>
                  <a:lnTo>
                    <a:pt x="3223" y="304"/>
                  </a:lnTo>
                  <a:lnTo>
                    <a:pt x="3183" y="268"/>
                  </a:lnTo>
                  <a:lnTo>
                    <a:pt x="3141" y="232"/>
                  </a:lnTo>
                  <a:lnTo>
                    <a:pt x="3097" y="198"/>
                  </a:lnTo>
                  <a:lnTo>
                    <a:pt x="3052" y="166"/>
                  </a:lnTo>
                  <a:lnTo>
                    <a:pt x="3003" y="135"/>
                  </a:lnTo>
                  <a:lnTo>
                    <a:pt x="2953" y="104"/>
                  </a:lnTo>
                  <a:lnTo>
                    <a:pt x="2901" y="76"/>
                  </a:lnTo>
                  <a:lnTo>
                    <a:pt x="2846" y="49"/>
                  </a:lnTo>
                  <a:lnTo>
                    <a:pt x="2789" y="24"/>
                  </a:lnTo>
                  <a:lnTo>
                    <a:pt x="2730" y="0"/>
                  </a:lnTo>
                  <a:lnTo>
                    <a:pt x="2602" y="60"/>
                  </a:lnTo>
                  <a:lnTo>
                    <a:pt x="2476" y="121"/>
                  </a:lnTo>
                  <a:lnTo>
                    <a:pt x="2352" y="182"/>
                  </a:lnTo>
                  <a:lnTo>
                    <a:pt x="2231" y="243"/>
                  </a:lnTo>
                  <a:lnTo>
                    <a:pt x="2112" y="307"/>
                  </a:lnTo>
                  <a:lnTo>
                    <a:pt x="1996" y="370"/>
                  </a:lnTo>
                  <a:lnTo>
                    <a:pt x="1883" y="434"/>
                  </a:lnTo>
                  <a:lnTo>
                    <a:pt x="1773" y="498"/>
                  </a:lnTo>
                  <a:lnTo>
                    <a:pt x="1806" y="503"/>
                  </a:lnTo>
                  <a:lnTo>
                    <a:pt x="1838" y="508"/>
                  </a:lnTo>
                  <a:lnTo>
                    <a:pt x="1869" y="515"/>
                  </a:lnTo>
                  <a:lnTo>
                    <a:pt x="1901" y="524"/>
                  </a:lnTo>
                  <a:lnTo>
                    <a:pt x="1931" y="533"/>
                  </a:lnTo>
                  <a:lnTo>
                    <a:pt x="1961" y="545"/>
                  </a:lnTo>
                  <a:lnTo>
                    <a:pt x="1989" y="557"/>
                  </a:lnTo>
                  <a:lnTo>
                    <a:pt x="2018" y="572"/>
                  </a:lnTo>
                  <a:lnTo>
                    <a:pt x="2045" y="588"/>
                  </a:lnTo>
                  <a:lnTo>
                    <a:pt x="2072" y="605"/>
                  </a:lnTo>
                  <a:lnTo>
                    <a:pt x="2097" y="623"/>
                  </a:lnTo>
                  <a:lnTo>
                    <a:pt x="2121" y="643"/>
                  </a:lnTo>
                  <a:lnTo>
                    <a:pt x="2146" y="664"/>
                  </a:lnTo>
                  <a:lnTo>
                    <a:pt x="2168" y="687"/>
                  </a:lnTo>
                  <a:lnTo>
                    <a:pt x="2190" y="712"/>
                  </a:lnTo>
                  <a:lnTo>
                    <a:pt x="2210" y="738"/>
                  </a:lnTo>
                  <a:lnTo>
                    <a:pt x="2230" y="765"/>
                  </a:lnTo>
                  <a:lnTo>
                    <a:pt x="2248" y="794"/>
                  </a:lnTo>
                  <a:lnTo>
                    <a:pt x="2266" y="824"/>
                  </a:lnTo>
                  <a:lnTo>
                    <a:pt x="2283" y="857"/>
                  </a:lnTo>
                  <a:lnTo>
                    <a:pt x="2298" y="891"/>
                  </a:lnTo>
                  <a:lnTo>
                    <a:pt x="2312" y="925"/>
                  </a:lnTo>
                  <a:lnTo>
                    <a:pt x="2324" y="962"/>
                  </a:lnTo>
                  <a:lnTo>
                    <a:pt x="2336" y="1001"/>
                  </a:lnTo>
                  <a:lnTo>
                    <a:pt x="2346" y="1040"/>
                  </a:lnTo>
                  <a:lnTo>
                    <a:pt x="2355" y="1081"/>
                  </a:lnTo>
                  <a:lnTo>
                    <a:pt x="2363" y="1124"/>
                  </a:lnTo>
                  <a:lnTo>
                    <a:pt x="2369" y="1169"/>
                  </a:lnTo>
                  <a:lnTo>
                    <a:pt x="2374" y="1214"/>
                  </a:lnTo>
                  <a:lnTo>
                    <a:pt x="2378" y="1262"/>
                  </a:lnTo>
                  <a:lnTo>
                    <a:pt x="2380" y="1312"/>
                  </a:lnTo>
                  <a:lnTo>
                    <a:pt x="2381" y="1362"/>
                  </a:lnTo>
                  <a:lnTo>
                    <a:pt x="2380" y="1417"/>
                  </a:lnTo>
                  <a:lnTo>
                    <a:pt x="2377" y="1470"/>
                  </a:lnTo>
                  <a:lnTo>
                    <a:pt x="2373" y="1521"/>
                  </a:lnTo>
                  <a:lnTo>
                    <a:pt x="2367" y="1570"/>
                  </a:lnTo>
                  <a:lnTo>
                    <a:pt x="2360" y="1618"/>
                  </a:lnTo>
                  <a:lnTo>
                    <a:pt x="2351" y="1663"/>
                  </a:lnTo>
                  <a:lnTo>
                    <a:pt x="2341" y="1707"/>
                  </a:lnTo>
                  <a:lnTo>
                    <a:pt x="2329" y="1749"/>
                  </a:lnTo>
                  <a:lnTo>
                    <a:pt x="2315" y="1789"/>
                  </a:lnTo>
                  <a:lnTo>
                    <a:pt x="2301" y="1827"/>
                  </a:lnTo>
                  <a:lnTo>
                    <a:pt x="2285" y="1863"/>
                  </a:lnTo>
                  <a:lnTo>
                    <a:pt x="2266" y="1899"/>
                  </a:lnTo>
                  <a:lnTo>
                    <a:pt x="2247" y="1932"/>
                  </a:lnTo>
                  <a:lnTo>
                    <a:pt x="2227" y="1963"/>
                  </a:lnTo>
                  <a:lnTo>
                    <a:pt x="2206" y="1992"/>
                  </a:lnTo>
                  <a:lnTo>
                    <a:pt x="2184" y="2020"/>
                  </a:lnTo>
                  <a:lnTo>
                    <a:pt x="2160" y="2046"/>
                  </a:lnTo>
                  <a:lnTo>
                    <a:pt x="2134" y="2070"/>
                  </a:lnTo>
                  <a:lnTo>
                    <a:pt x="2109" y="2092"/>
                  </a:lnTo>
                  <a:lnTo>
                    <a:pt x="2082" y="2113"/>
                  </a:lnTo>
                  <a:lnTo>
                    <a:pt x="2054" y="2132"/>
                  </a:lnTo>
                  <a:lnTo>
                    <a:pt x="2025" y="2149"/>
                  </a:lnTo>
                  <a:lnTo>
                    <a:pt x="1994" y="2165"/>
                  </a:lnTo>
                  <a:lnTo>
                    <a:pt x="1963" y="2179"/>
                  </a:lnTo>
                  <a:lnTo>
                    <a:pt x="1931" y="2191"/>
                  </a:lnTo>
                  <a:lnTo>
                    <a:pt x="1898" y="2202"/>
                  </a:lnTo>
                  <a:lnTo>
                    <a:pt x="1864" y="2211"/>
                  </a:lnTo>
                  <a:lnTo>
                    <a:pt x="1830" y="2218"/>
                  </a:lnTo>
                  <a:lnTo>
                    <a:pt x="1795" y="2224"/>
                  </a:lnTo>
                  <a:lnTo>
                    <a:pt x="1758" y="2228"/>
                  </a:lnTo>
                  <a:lnTo>
                    <a:pt x="1722" y="2230"/>
                  </a:lnTo>
                  <a:lnTo>
                    <a:pt x="1684" y="2231"/>
                  </a:lnTo>
                  <a:lnTo>
                    <a:pt x="1647" y="2230"/>
                  </a:lnTo>
                  <a:lnTo>
                    <a:pt x="1610" y="2228"/>
                  </a:lnTo>
                  <a:lnTo>
                    <a:pt x="1574" y="2224"/>
                  </a:lnTo>
                  <a:lnTo>
                    <a:pt x="1539" y="2218"/>
                  </a:lnTo>
                  <a:lnTo>
                    <a:pt x="1504" y="2211"/>
                  </a:lnTo>
                  <a:lnTo>
                    <a:pt x="1470" y="2202"/>
                  </a:lnTo>
                  <a:lnTo>
                    <a:pt x="1438" y="2191"/>
                  </a:lnTo>
                  <a:lnTo>
                    <a:pt x="1406" y="2179"/>
                  </a:lnTo>
                  <a:lnTo>
                    <a:pt x="1374" y="2165"/>
                  </a:lnTo>
                  <a:lnTo>
                    <a:pt x="1344" y="2149"/>
                  </a:lnTo>
                  <a:lnTo>
                    <a:pt x="1315" y="2132"/>
                  </a:lnTo>
                  <a:lnTo>
                    <a:pt x="1287" y="2113"/>
                  </a:lnTo>
                  <a:lnTo>
                    <a:pt x="1260" y="2092"/>
                  </a:lnTo>
                  <a:lnTo>
                    <a:pt x="1233" y="2070"/>
                  </a:lnTo>
                  <a:lnTo>
                    <a:pt x="1209" y="2046"/>
                  </a:lnTo>
                  <a:lnTo>
                    <a:pt x="1185" y="2020"/>
                  </a:lnTo>
                  <a:lnTo>
                    <a:pt x="1163" y="1992"/>
                  </a:lnTo>
                  <a:lnTo>
                    <a:pt x="1141" y="1963"/>
                  </a:lnTo>
                  <a:lnTo>
                    <a:pt x="1120" y="1932"/>
                  </a:lnTo>
                  <a:lnTo>
                    <a:pt x="1102" y="1899"/>
                  </a:lnTo>
                  <a:lnTo>
                    <a:pt x="1084" y="1863"/>
                  </a:lnTo>
                  <a:lnTo>
                    <a:pt x="1068" y="1827"/>
                  </a:lnTo>
                  <a:lnTo>
                    <a:pt x="1053" y="1789"/>
                  </a:lnTo>
                  <a:lnTo>
                    <a:pt x="1040" y="1749"/>
                  </a:lnTo>
                  <a:lnTo>
                    <a:pt x="1028" y="1707"/>
                  </a:lnTo>
                  <a:lnTo>
                    <a:pt x="1018" y="1663"/>
                  </a:lnTo>
                  <a:lnTo>
                    <a:pt x="1009" y="1618"/>
                  </a:lnTo>
                  <a:lnTo>
                    <a:pt x="1001" y="1570"/>
                  </a:lnTo>
                  <a:lnTo>
                    <a:pt x="995" y="1521"/>
                  </a:lnTo>
                  <a:lnTo>
                    <a:pt x="991" y="1470"/>
                  </a:lnTo>
                  <a:lnTo>
                    <a:pt x="988" y="1417"/>
                  </a:lnTo>
                  <a:lnTo>
                    <a:pt x="987" y="1362"/>
                  </a:lnTo>
                  <a:lnTo>
                    <a:pt x="988" y="1310"/>
                  </a:lnTo>
                  <a:lnTo>
                    <a:pt x="990" y="1259"/>
                  </a:lnTo>
                  <a:lnTo>
                    <a:pt x="994" y="1211"/>
                  </a:lnTo>
                  <a:lnTo>
                    <a:pt x="1000" y="1165"/>
                  </a:lnTo>
                  <a:lnTo>
                    <a:pt x="1006" y="1119"/>
                  </a:lnTo>
                  <a:lnTo>
                    <a:pt x="1015" y="1075"/>
                  </a:lnTo>
                  <a:lnTo>
                    <a:pt x="1025" y="1034"/>
                  </a:lnTo>
                  <a:lnTo>
                    <a:pt x="1035" y="993"/>
                  </a:lnTo>
                  <a:lnTo>
                    <a:pt x="984" y="1033"/>
                  </a:lnTo>
                  <a:lnTo>
                    <a:pt x="935" y="1072"/>
                  </a:lnTo>
                  <a:lnTo>
                    <a:pt x="887" y="1111"/>
                  </a:lnTo>
                  <a:lnTo>
                    <a:pt x="840" y="1151"/>
                  </a:lnTo>
                  <a:lnTo>
                    <a:pt x="794" y="1190"/>
                  </a:lnTo>
                  <a:lnTo>
                    <a:pt x="748" y="1230"/>
                  </a:lnTo>
                  <a:lnTo>
                    <a:pt x="705" y="1269"/>
                  </a:lnTo>
                  <a:lnTo>
                    <a:pt x="662" y="1310"/>
                  </a:lnTo>
                  <a:lnTo>
                    <a:pt x="620" y="1349"/>
                  </a:lnTo>
                  <a:lnTo>
                    <a:pt x="580" y="1389"/>
                  </a:lnTo>
                  <a:lnTo>
                    <a:pt x="540" y="1428"/>
                  </a:lnTo>
                  <a:lnTo>
                    <a:pt x="502" y="1469"/>
                  </a:lnTo>
                  <a:lnTo>
                    <a:pt x="465" y="1508"/>
                  </a:lnTo>
                  <a:lnTo>
                    <a:pt x="429" y="1547"/>
                  </a:lnTo>
                  <a:lnTo>
                    <a:pt x="395" y="1588"/>
                  </a:lnTo>
                  <a:lnTo>
                    <a:pt x="361" y="1627"/>
                  </a:lnTo>
                  <a:lnTo>
                    <a:pt x="329" y="1667"/>
                  </a:lnTo>
                  <a:lnTo>
                    <a:pt x="298" y="1706"/>
                  </a:lnTo>
                  <a:lnTo>
                    <a:pt x="269" y="1746"/>
                  </a:lnTo>
                  <a:lnTo>
                    <a:pt x="239" y="1786"/>
                  </a:lnTo>
                  <a:lnTo>
                    <a:pt x="212" y="1825"/>
                  </a:lnTo>
                  <a:lnTo>
                    <a:pt x="186" y="1864"/>
                  </a:lnTo>
                  <a:lnTo>
                    <a:pt x="162" y="1904"/>
                  </a:lnTo>
                  <a:lnTo>
                    <a:pt x="139" y="1943"/>
                  </a:lnTo>
                  <a:lnTo>
                    <a:pt x="116" y="1982"/>
                  </a:lnTo>
                  <a:lnTo>
                    <a:pt x="95" y="2022"/>
                  </a:lnTo>
                  <a:lnTo>
                    <a:pt x="76" y="2061"/>
                  </a:lnTo>
                  <a:lnTo>
                    <a:pt x="58" y="2099"/>
                  </a:lnTo>
                  <a:lnTo>
                    <a:pt x="41" y="2138"/>
                  </a:lnTo>
                  <a:lnTo>
                    <a:pt x="26" y="2177"/>
                  </a:lnTo>
                  <a:lnTo>
                    <a:pt x="12" y="2215"/>
                  </a:lnTo>
                  <a:lnTo>
                    <a:pt x="0" y="2253"/>
                  </a:lnTo>
                  <a:lnTo>
                    <a:pt x="27" y="2289"/>
                  </a:lnTo>
                  <a:lnTo>
                    <a:pt x="55" y="2325"/>
                  </a:lnTo>
                  <a:lnTo>
                    <a:pt x="85" y="2360"/>
                  </a:lnTo>
                  <a:lnTo>
                    <a:pt x="117" y="2393"/>
                  </a:lnTo>
                  <a:lnTo>
                    <a:pt x="151" y="2425"/>
                  </a:lnTo>
                  <a:lnTo>
                    <a:pt x="185" y="2458"/>
                  </a:lnTo>
                  <a:lnTo>
                    <a:pt x="222" y="2488"/>
                  </a:lnTo>
                  <a:lnTo>
                    <a:pt x="260" y="2518"/>
                  </a:lnTo>
                  <a:lnTo>
                    <a:pt x="299" y="2546"/>
                  </a:lnTo>
                  <a:lnTo>
                    <a:pt x="340" y="2574"/>
                  </a:lnTo>
                  <a:lnTo>
                    <a:pt x="384" y="2600"/>
                  </a:lnTo>
                  <a:lnTo>
                    <a:pt x="428" y="2627"/>
                  </a:lnTo>
                  <a:lnTo>
                    <a:pt x="474" y="2651"/>
                  </a:lnTo>
                  <a:lnTo>
                    <a:pt x="522" y="2675"/>
                  </a:lnTo>
                  <a:lnTo>
                    <a:pt x="571" y="2697"/>
                  </a:lnTo>
                  <a:lnTo>
                    <a:pt x="622" y="2718"/>
                  </a:lnTo>
                  <a:lnTo>
                    <a:pt x="675" y="2738"/>
                  </a:lnTo>
                  <a:lnTo>
                    <a:pt x="729" y="2758"/>
                  </a:lnTo>
                  <a:lnTo>
                    <a:pt x="786" y="2776"/>
                  </a:lnTo>
                  <a:lnTo>
                    <a:pt x="844" y="2792"/>
                  </a:lnTo>
                  <a:lnTo>
                    <a:pt x="904" y="2807"/>
                  </a:lnTo>
                  <a:lnTo>
                    <a:pt x="965" y="2821"/>
                  </a:lnTo>
                  <a:lnTo>
                    <a:pt x="1029" y="2834"/>
                  </a:lnTo>
                  <a:lnTo>
                    <a:pt x="1094" y="2846"/>
                  </a:lnTo>
                  <a:lnTo>
                    <a:pt x="1162" y="2856"/>
                  </a:lnTo>
                  <a:lnTo>
                    <a:pt x="1230" y="2865"/>
                  </a:lnTo>
                  <a:lnTo>
                    <a:pt x="1301" y="2872"/>
                  </a:lnTo>
                  <a:lnTo>
                    <a:pt x="1374" y="2879"/>
                  </a:lnTo>
                  <a:lnTo>
                    <a:pt x="1449" y="2884"/>
                  </a:lnTo>
                  <a:lnTo>
                    <a:pt x="1526" y="2887"/>
                  </a:lnTo>
                  <a:lnTo>
                    <a:pt x="1604" y="2889"/>
                  </a:lnTo>
                  <a:lnTo>
                    <a:pt x="1684" y="28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lang="pt-BR" sz="2000">
                <a:solidFill>
                  <a:prstClr val="black"/>
                </a:solidFill>
              </a:endParaRPr>
            </a:p>
          </p:txBody>
        </p:sp>
        <p:sp>
          <p:nvSpPr>
            <p:cNvPr id="13" name="Freeform 1136">
              <a:extLst>
                <a:ext uri="{FF2B5EF4-FFF2-40B4-BE49-F238E27FC236}">
                  <a16:creationId xmlns="" xmlns:a16="http://schemas.microsoft.com/office/drawing/2014/main" id="{85957D4A-96F4-4C43-B35B-D44B7F897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138"/>
              <a:ext cx="87" cy="71"/>
            </a:xfrm>
            <a:custGeom>
              <a:avLst/>
              <a:gdLst>
                <a:gd name="T0" fmla="*/ 0 w 2427"/>
                <a:gd name="T1" fmla="*/ 0 h 1987"/>
                <a:gd name="T2" fmla="*/ 0 w 2427"/>
                <a:gd name="T3" fmla="*/ 0 h 1987"/>
                <a:gd name="T4" fmla="*/ 0 w 2427"/>
                <a:gd name="T5" fmla="*/ 0 h 1987"/>
                <a:gd name="T6" fmla="*/ 0 w 2427"/>
                <a:gd name="T7" fmla="*/ 0 h 1987"/>
                <a:gd name="T8" fmla="*/ 0 w 2427"/>
                <a:gd name="T9" fmla="*/ 0 h 1987"/>
                <a:gd name="T10" fmla="*/ 0 w 2427"/>
                <a:gd name="T11" fmla="*/ 0 h 1987"/>
                <a:gd name="T12" fmla="*/ 0 w 2427"/>
                <a:gd name="T13" fmla="*/ 0 h 1987"/>
                <a:gd name="T14" fmla="*/ 0 w 2427"/>
                <a:gd name="T15" fmla="*/ 0 h 1987"/>
                <a:gd name="T16" fmla="*/ 0 w 2427"/>
                <a:gd name="T17" fmla="*/ 0 h 1987"/>
                <a:gd name="T18" fmla="*/ 0 w 2427"/>
                <a:gd name="T19" fmla="*/ 0 h 1987"/>
                <a:gd name="T20" fmla="*/ 0 w 2427"/>
                <a:gd name="T21" fmla="*/ 0 h 1987"/>
                <a:gd name="T22" fmla="*/ 0 w 2427"/>
                <a:gd name="T23" fmla="*/ 0 h 1987"/>
                <a:gd name="T24" fmla="*/ 0 w 2427"/>
                <a:gd name="T25" fmla="*/ 0 h 1987"/>
                <a:gd name="T26" fmla="*/ 0 w 2427"/>
                <a:gd name="T27" fmla="*/ 0 h 1987"/>
                <a:gd name="T28" fmla="*/ 0 w 2427"/>
                <a:gd name="T29" fmla="*/ 0 h 1987"/>
                <a:gd name="T30" fmla="*/ 0 w 2427"/>
                <a:gd name="T31" fmla="*/ 0 h 1987"/>
                <a:gd name="T32" fmla="*/ 0 w 2427"/>
                <a:gd name="T33" fmla="*/ 0 h 1987"/>
                <a:gd name="T34" fmla="*/ 0 w 2427"/>
                <a:gd name="T35" fmla="*/ 0 h 1987"/>
                <a:gd name="T36" fmla="*/ 0 w 2427"/>
                <a:gd name="T37" fmla="*/ 0 h 1987"/>
                <a:gd name="T38" fmla="*/ 0 w 2427"/>
                <a:gd name="T39" fmla="*/ 0 h 1987"/>
                <a:gd name="T40" fmla="*/ 0 w 2427"/>
                <a:gd name="T41" fmla="*/ 0 h 1987"/>
                <a:gd name="T42" fmla="*/ 0 w 2427"/>
                <a:gd name="T43" fmla="*/ 0 h 1987"/>
                <a:gd name="T44" fmla="*/ 0 w 2427"/>
                <a:gd name="T45" fmla="*/ 0 h 1987"/>
                <a:gd name="T46" fmla="*/ 0 w 2427"/>
                <a:gd name="T47" fmla="*/ 0 h 1987"/>
                <a:gd name="T48" fmla="*/ 0 w 2427"/>
                <a:gd name="T49" fmla="*/ 0 h 1987"/>
                <a:gd name="T50" fmla="*/ 0 w 2427"/>
                <a:gd name="T51" fmla="*/ 0 h 1987"/>
                <a:gd name="T52" fmla="*/ 0 w 2427"/>
                <a:gd name="T53" fmla="*/ 0 h 1987"/>
                <a:gd name="T54" fmla="*/ 0 w 2427"/>
                <a:gd name="T55" fmla="*/ 0 h 1987"/>
                <a:gd name="T56" fmla="*/ 0 w 2427"/>
                <a:gd name="T57" fmla="*/ 0 h 1987"/>
                <a:gd name="T58" fmla="*/ 0 w 2427"/>
                <a:gd name="T59" fmla="*/ 0 h 1987"/>
                <a:gd name="T60" fmla="*/ 0 w 2427"/>
                <a:gd name="T61" fmla="*/ 0 h 1987"/>
                <a:gd name="T62" fmla="*/ 0 w 2427"/>
                <a:gd name="T63" fmla="*/ 0 h 1987"/>
                <a:gd name="T64" fmla="*/ 0 w 2427"/>
                <a:gd name="T65" fmla="*/ 0 h 1987"/>
                <a:gd name="T66" fmla="*/ 0 w 2427"/>
                <a:gd name="T67" fmla="*/ 0 h 1987"/>
                <a:gd name="T68" fmla="*/ 0 w 2427"/>
                <a:gd name="T69" fmla="*/ 0 h 1987"/>
                <a:gd name="T70" fmla="*/ 0 w 2427"/>
                <a:gd name="T71" fmla="*/ 0 h 1987"/>
                <a:gd name="T72" fmla="*/ 0 w 2427"/>
                <a:gd name="T73" fmla="*/ 0 h 1987"/>
                <a:gd name="T74" fmla="*/ 0 w 2427"/>
                <a:gd name="T75" fmla="*/ 0 h 1987"/>
                <a:gd name="T76" fmla="*/ 0 w 2427"/>
                <a:gd name="T77" fmla="*/ 0 h 1987"/>
                <a:gd name="T78" fmla="*/ 0 w 2427"/>
                <a:gd name="T79" fmla="*/ 0 h 1987"/>
                <a:gd name="T80" fmla="*/ 0 w 2427"/>
                <a:gd name="T81" fmla="*/ 0 h 1987"/>
                <a:gd name="T82" fmla="*/ 0 w 2427"/>
                <a:gd name="T83" fmla="*/ 0 h 1987"/>
                <a:gd name="T84" fmla="*/ 0 w 2427"/>
                <a:gd name="T85" fmla="*/ 0 h 1987"/>
                <a:gd name="T86" fmla="*/ 0 w 2427"/>
                <a:gd name="T87" fmla="*/ 0 h 1987"/>
                <a:gd name="T88" fmla="*/ 0 w 2427"/>
                <a:gd name="T89" fmla="*/ 0 h 1987"/>
                <a:gd name="T90" fmla="*/ 0 w 2427"/>
                <a:gd name="T91" fmla="*/ 0 h 1987"/>
                <a:gd name="T92" fmla="*/ 0 w 2427"/>
                <a:gd name="T93" fmla="*/ 0 h 1987"/>
                <a:gd name="T94" fmla="*/ 0 w 2427"/>
                <a:gd name="T95" fmla="*/ 0 h 1987"/>
                <a:gd name="T96" fmla="*/ 0 w 2427"/>
                <a:gd name="T97" fmla="*/ 0 h 1987"/>
                <a:gd name="T98" fmla="*/ 0 w 2427"/>
                <a:gd name="T99" fmla="*/ 0 h 1987"/>
                <a:gd name="T100" fmla="*/ 0 w 2427"/>
                <a:gd name="T101" fmla="*/ 0 h 1987"/>
                <a:gd name="T102" fmla="*/ 0 w 2427"/>
                <a:gd name="T103" fmla="*/ 0 h 1987"/>
                <a:gd name="T104" fmla="*/ 0 w 2427"/>
                <a:gd name="T105" fmla="*/ 0 h 1987"/>
                <a:gd name="T106" fmla="*/ 0 w 2427"/>
                <a:gd name="T107" fmla="*/ 0 h 1987"/>
                <a:gd name="T108" fmla="*/ 0 w 2427"/>
                <a:gd name="T109" fmla="*/ 0 h 1987"/>
                <a:gd name="T110" fmla="*/ 0 w 2427"/>
                <a:gd name="T111" fmla="*/ 0 h 1987"/>
                <a:gd name="T112" fmla="*/ 0 w 2427"/>
                <a:gd name="T113" fmla="*/ 0 h 19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7"/>
                <a:gd name="T172" fmla="*/ 0 h 1987"/>
                <a:gd name="T173" fmla="*/ 2427 w 2427"/>
                <a:gd name="T174" fmla="*/ 1987 h 19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7" h="1987">
                  <a:moveTo>
                    <a:pt x="2427" y="29"/>
                  </a:moveTo>
                  <a:lnTo>
                    <a:pt x="2370" y="22"/>
                  </a:lnTo>
                  <a:lnTo>
                    <a:pt x="2314" y="16"/>
                  </a:lnTo>
                  <a:lnTo>
                    <a:pt x="2255" y="11"/>
                  </a:lnTo>
                  <a:lnTo>
                    <a:pt x="2196" y="7"/>
                  </a:lnTo>
                  <a:lnTo>
                    <a:pt x="2134" y="4"/>
                  </a:lnTo>
                  <a:lnTo>
                    <a:pt x="2073" y="2"/>
                  </a:lnTo>
                  <a:lnTo>
                    <a:pt x="2009" y="1"/>
                  </a:lnTo>
                  <a:lnTo>
                    <a:pt x="1945" y="0"/>
                  </a:lnTo>
                  <a:lnTo>
                    <a:pt x="1876" y="0"/>
                  </a:lnTo>
                  <a:lnTo>
                    <a:pt x="1810" y="2"/>
                  </a:lnTo>
                  <a:lnTo>
                    <a:pt x="1744" y="3"/>
                  </a:lnTo>
                  <a:lnTo>
                    <a:pt x="1682" y="6"/>
                  </a:lnTo>
                  <a:lnTo>
                    <a:pt x="1621" y="9"/>
                  </a:lnTo>
                  <a:lnTo>
                    <a:pt x="1563" y="13"/>
                  </a:lnTo>
                  <a:lnTo>
                    <a:pt x="1506" y="17"/>
                  </a:lnTo>
                  <a:lnTo>
                    <a:pt x="1452" y="23"/>
                  </a:lnTo>
                  <a:lnTo>
                    <a:pt x="1400" y="28"/>
                  </a:lnTo>
                  <a:lnTo>
                    <a:pt x="1348" y="35"/>
                  </a:lnTo>
                  <a:lnTo>
                    <a:pt x="1299" y="42"/>
                  </a:lnTo>
                  <a:lnTo>
                    <a:pt x="1251" y="50"/>
                  </a:lnTo>
                  <a:lnTo>
                    <a:pt x="1205" y="58"/>
                  </a:lnTo>
                  <a:lnTo>
                    <a:pt x="1161" y="67"/>
                  </a:lnTo>
                  <a:lnTo>
                    <a:pt x="1117" y="76"/>
                  </a:lnTo>
                  <a:lnTo>
                    <a:pt x="1076" y="87"/>
                  </a:lnTo>
                  <a:lnTo>
                    <a:pt x="1036" y="97"/>
                  </a:lnTo>
                  <a:lnTo>
                    <a:pt x="997" y="108"/>
                  </a:lnTo>
                  <a:lnTo>
                    <a:pt x="959" y="120"/>
                  </a:lnTo>
                  <a:lnTo>
                    <a:pt x="923" y="133"/>
                  </a:lnTo>
                  <a:lnTo>
                    <a:pt x="887" y="146"/>
                  </a:lnTo>
                  <a:lnTo>
                    <a:pt x="853" y="160"/>
                  </a:lnTo>
                  <a:lnTo>
                    <a:pt x="821" y="174"/>
                  </a:lnTo>
                  <a:lnTo>
                    <a:pt x="789" y="188"/>
                  </a:lnTo>
                  <a:lnTo>
                    <a:pt x="757" y="203"/>
                  </a:lnTo>
                  <a:lnTo>
                    <a:pt x="727" y="219"/>
                  </a:lnTo>
                  <a:lnTo>
                    <a:pt x="697" y="234"/>
                  </a:lnTo>
                  <a:lnTo>
                    <a:pt x="669" y="251"/>
                  </a:lnTo>
                  <a:lnTo>
                    <a:pt x="641" y="268"/>
                  </a:lnTo>
                  <a:lnTo>
                    <a:pt x="613" y="285"/>
                  </a:lnTo>
                  <a:lnTo>
                    <a:pt x="586" y="304"/>
                  </a:lnTo>
                  <a:lnTo>
                    <a:pt x="560" y="322"/>
                  </a:lnTo>
                  <a:lnTo>
                    <a:pt x="529" y="344"/>
                  </a:lnTo>
                  <a:lnTo>
                    <a:pt x="498" y="368"/>
                  </a:lnTo>
                  <a:lnTo>
                    <a:pt x="469" y="392"/>
                  </a:lnTo>
                  <a:lnTo>
                    <a:pt x="440" y="418"/>
                  </a:lnTo>
                  <a:lnTo>
                    <a:pt x="412" y="445"/>
                  </a:lnTo>
                  <a:lnTo>
                    <a:pt x="384" y="473"/>
                  </a:lnTo>
                  <a:lnTo>
                    <a:pt x="357" y="501"/>
                  </a:lnTo>
                  <a:lnTo>
                    <a:pt x="332" y="531"/>
                  </a:lnTo>
                  <a:lnTo>
                    <a:pt x="307" y="561"/>
                  </a:lnTo>
                  <a:lnTo>
                    <a:pt x="283" y="593"/>
                  </a:lnTo>
                  <a:lnTo>
                    <a:pt x="258" y="626"/>
                  </a:lnTo>
                  <a:lnTo>
                    <a:pt x="236" y="659"/>
                  </a:lnTo>
                  <a:lnTo>
                    <a:pt x="214" y="693"/>
                  </a:lnTo>
                  <a:lnTo>
                    <a:pt x="194" y="729"/>
                  </a:lnTo>
                  <a:lnTo>
                    <a:pt x="174" y="765"/>
                  </a:lnTo>
                  <a:lnTo>
                    <a:pt x="155" y="803"/>
                  </a:lnTo>
                  <a:lnTo>
                    <a:pt x="138" y="841"/>
                  </a:lnTo>
                  <a:lnTo>
                    <a:pt x="120" y="881"/>
                  </a:lnTo>
                  <a:lnTo>
                    <a:pt x="104" y="920"/>
                  </a:lnTo>
                  <a:lnTo>
                    <a:pt x="89" y="961"/>
                  </a:lnTo>
                  <a:lnTo>
                    <a:pt x="76" y="1003"/>
                  </a:lnTo>
                  <a:lnTo>
                    <a:pt x="63" y="1047"/>
                  </a:lnTo>
                  <a:lnTo>
                    <a:pt x="52" y="1090"/>
                  </a:lnTo>
                  <a:lnTo>
                    <a:pt x="41" y="1135"/>
                  </a:lnTo>
                  <a:lnTo>
                    <a:pt x="32" y="1182"/>
                  </a:lnTo>
                  <a:lnTo>
                    <a:pt x="24" y="1228"/>
                  </a:lnTo>
                  <a:lnTo>
                    <a:pt x="17" y="1275"/>
                  </a:lnTo>
                  <a:lnTo>
                    <a:pt x="11" y="1325"/>
                  </a:lnTo>
                  <a:lnTo>
                    <a:pt x="6" y="1374"/>
                  </a:lnTo>
                  <a:lnTo>
                    <a:pt x="3" y="1424"/>
                  </a:lnTo>
                  <a:lnTo>
                    <a:pt x="1" y="1476"/>
                  </a:lnTo>
                  <a:lnTo>
                    <a:pt x="0" y="1528"/>
                  </a:lnTo>
                  <a:lnTo>
                    <a:pt x="1" y="1588"/>
                  </a:lnTo>
                  <a:lnTo>
                    <a:pt x="3" y="1648"/>
                  </a:lnTo>
                  <a:lnTo>
                    <a:pt x="9" y="1706"/>
                  </a:lnTo>
                  <a:lnTo>
                    <a:pt x="15" y="1765"/>
                  </a:lnTo>
                  <a:lnTo>
                    <a:pt x="23" y="1821"/>
                  </a:lnTo>
                  <a:lnTo>
                    <a:pt x="32" y="1877"/>
                  </a:lnTo>
                  <a:lnTo>
                    <a:pt x="38" y="1906"/>
                  </a:lnTo>
                  <a:lnTo>
                    <a:pt x="44" y="1933"/>
                  </a:lnTo>
                  <a:lnTo>
                    <a:pt x="50" y="1960"/>
                  </a:lnTo>
                  <a:lnTo>
                    <a:pt x="57" y="1987"/>
                  </a:lnTo>
                  <a:lnTo>
                    <a:pt x="93" y="1924"/>
                  </a:lnTo>
                  <a:lnTo>
                    <a:pt x="131" y="1859"/>
                  </a:lnTo>
                  <a:lnTo>
                    <a:pt x="174" y="1796"/>
                  </a:lnTo>
                  <a:lnTo>
                    <a:pt x="217" y="1731"/>
                  </a:lnTo>
                  <a:lnTo>
                    <a:pt x="265" y="1668"/>
                  </a:lnTo>
                  <a:lnTo>
                    <a:pt x="314" y="1604"/>
                  </a:lnTo>
                  <a:lnTo>
                    <a:pt x="366" y="1540"/>
                  </a:lnTo>
                  <a:lnTo>
                    <a:pt x="421" y="1477"/>
                  </a:lnTo>
                  <a:lnTo>
                    <a:pt x="477" y="1413"/>
                  </a:lnTo>
                  <a:lnTo>
                    <a:pt x="538" y="1350"/>
                  </a:lnTo>
                  <a:lnTo>
                    <a:pt x="599" y="1286"/>
                  </a:lnTo>
                  <a:lnTo>
                    <a:pt x="664" y="1223"/>
                  </a:lnTo>
                  <a:lnTo>
                    <a:pt x="731" y="1160"/>
                  </a:lnTo>
                  <a:lnTo>
                    <a:pt x="800" y="1097"/>
                  </a:lnTo>
                  <a:lnTo>
                    <a:pt x="872" y="1035"/>
                  </a:lnTo>
                  <a:lnTo>
                    <a:pt x="946" y="973"/>
                  </a:lnTo>
                  <a:lnTo>
                    <a:pt x="1023" y="911"/>
                  </a:lnTo>
                  <a:lnTo>
                    <a:pt x="1101" y="849"/>
                  </a:lnTo>
                  <a:lnTo>
                    <a:pt x="1182" y="788"/>
                  </a:lnTo>
                  <a:lnTo>
                    <a:pt x="1265" y="728"/>
                  </a:lnTo>
                  <a:lnTo>
                    <a:pt x="1350" y="666"/>
                  </a:lnTo>
                  <a:lnTo>
                    <a:pt x="1438" y="606"/>
                  </a:lnTo>
                  <a:lnTo>
                    <a:pt x="1528" y="546"/>
                  </a:lnTo>
                  <a:lnTo>
                    <a:pt x="1619" y="487"/>
                  </a:lnTo>
                  <a:lnTo>
                    <a:pt x="1713" y="427"/>
                  </a:lnTo>
                  <a:lnTo>
                    <a:pt x="1809" y="369"/>
                  </a:lnTo>
                  <a:lnTo>
                    <a:pt x="1907" y="312"/>
                  </a:lnTo>
                  <a:lnTo>
                    <a:pt x="2007" y="253"/>
                  </a:lnTo>
                  <a:lnTo>
                    <a:pt x="2109" y="197"/>
                  </a:lnTo>
                  <a:lnTo>
                    <a:pt x="2213" y="140"/>
                  </a:lnTo>
                  <a:lnTo>
                    <a:pt x="2319" y="84"/>
                  </a:lnTo>
                  <a:lnTo>
                    <a:pt x="2427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lang="pt-BR" sz="2000">
                <a:solidFill>
                  <a:prstClr val="black"/>
                </a:solidFill>
              </a:endParaRPr>
            </a:p>
          </p:txBody>
        </p:sp>
        <p:sp>
          <p:nvSpPr>
            <p:cNvPr id="14" name="Freeform 1137">
              <a:extLst>
                <a:ext uri="{FF2B5EF4-FFF2-40B4-BE49-F238E27FC236}">
                  <a16:creationId xmlns="" xmlns:a16="http://schemas.microsoft.com/office/drawing/2014/main" id="{C40885D2-45FB-40A7-BF4B-03A459381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55"/>
              <a:ext cx="30" cy="56"/>
            </a:xfrm>
            <a:custGeom>
              <a:avLst/>
              <a:gdLst>
                <a:gd name="T0" fmla="*/ 0 w 842"/>
                <a:gd name="T1" fmla="*/ 0 h 1585"/>
                <a:gd name="T2" fmla="*/ 0 w 842"/>
                <a:gd name="T3" fmla="*/ 0 h 1585"/>
                <a:gd name="T4" fmla="*/ 0 w 842"/>
                <a:gd name="T5" fmla="*/ 0 h 1585"/>
                <a:gd name="T6" fmla="*/ 0 w 842"/>
                <a:gd name="T7" fmla="*/ 0 h 1585"/>
                <a:gd name="T8" fmla="*/ 0 w 842"/>
                <a:gd name="T9" fmla="*/ 0 h 1585"/>
                <a:gd name="T10" fmla="*/ 0 w 842"/>
                <a:gd name="T11" fmla="*/ 0 h 1585"/>
                <a:gd name="T12" fmla="*/ 0 w 842"/>
                <a:gd name="T13" fmla="*/ 0 h 1585"/>
                <a:gd name="T14" fmla="*/ 0 w 842"/>
                <a:gd name="T15" fmla="*/ 0 h 1585"/>
                <a:gd name="T16" fmla="*/ 0 w 842"/>
                <a:gd name="T17" fmla="*/ 0 h 1585"/>
                <a:gd name="T18" fmla="*/ 0 w 842"/>
                <a:gd name="T19" fmla="*/ 0 h 1585"/>
                <a:gd name="T20" fmla="*/ 0 w 842"/>
                <a:gd name="T21" fmla="*/ 0 h 15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2"/>
                <a:gd name="T34" fmla="*/ 0 h 1585"/>
                <a:gd name="T35" fmla="*/ 842 w 842"/>
                <a:gd name="T36" fmla="*/ 1585 h 15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2" h="1585">
                  <a:moveTo>
                    <a:pt x="0" y="0"/>
                  </a:moveTo>
                  <a:lnTo>
                    <a:pt x="0" y="1585"/>
                  </a:lnTo>
                  <a:lnTo>
                    <a:pt x="102" y="1552"/>
                  </a:lnTo>
                  <a:lnTo>
                    <a:pt x="206" y="1521"/>
                  </a:lnTo>
                  <a:lnTo>
                    <a:pt x="310" y="1489"/>
                  </a:lnTo>
                  <a:lnTo>
                    <a:pt x="414" y="1458"/>
                  </a:lnTo>
                  <a:lnTo>
                    <a:pt x="520" y="1428"/>
                  </a:lnTo>
                  <a:lnTo>
                    <a:pt x="626" y="1398"/>
                  </a:lnTo>
                  <a:lnTo>
                    <a:pt x="734" y="1369"/>
                  </a:lnTo>
                  <a:lnTo>
                    <a:pt x="842" y="1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lang="pt-BR" sz="2000">
                <a:solidFill>
                  <a:prstClr val="black"/>
                </a:solidFill>
              </a:endParaRPr>
            </a:p>
          </p:txBody>
        </p:sp>
        <p:sp>
          <p:nvSpPr>
            <p:cNvPr id="15" name="Freeform 1138">
              <a:extLst>
                <a:ext uri="{FF2B5EF4-FFF2-40B4-BE49-F238E27FC236}">
                  <a16:creationId xmlns="" xmlns:a16="http://schemas.microsoft.com/office/drawing/2014/main" id="{15C42A3F-F2FF-46F0-A44B-2E232445F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114"/>
              <a:ext cx="138" cy="158"/>
            </a:xfrm>
            <a:custGeom>
              <a:avLst/>
              <a:gdLst>
                <a:gd name="T0" fmla="*/ 0 w 3877"/>
                <a:gd name="T1" fmla="*/ 0 h 4422"/>
                <a:gd name="T2" fmla="*/ 0 w 3877"/>
                <a:gd name="T3" fmla="*/ 0 h 4422"/>
                <a:gd name="T4" fmla="*/ 0 w 3877"/>
                <a:gd name="T5" fmla="*/ 0 h 4422"/>
                <a:gd name="T6" fmla="*/ 0 w 3877"/>
                <a:gd name="T7" fmla="*/ 0 h 4422"/>
                <a:gd name="T8" fmla="*/ 0 w 3877"/>
                <a:gd name="T9" fmla="*/ 0 h 4422"/>
                <a:gd name="T10" fmla="*/ 0 w 3877"/>
                <a:gd name="T11" fmla="*/ 0 h 4422"/>
                <a:gd name="T12" fmla="*/ 0 w 3877"/>
                <a:gd name="T13" fmla="*/ 0 h 4422"/>
                <a:gd name="T14" fmla="*/ 0 w 3877"/>
                <a:gd name="T15" fmla="*/ 0 h 4422"/>
                <a:gd name="T16" fmla="*/ 0 w 3877"/>
                <a:gd name="T17" fmla="*/ 0 h 4422"/>
                <a:gd name="T18" fmla="*/ 0 w 3877"/>
                <a:gd name="T19" fmla="*/ 0 h 4422"/>
                <a:gd name="T20" fmla="*/ 0 w 3877"/>
                <a:gd name="T21" fmla="*/ 0 h 4422"/>
                <a:gd name="T22" fmla="*/ 0 w 3877"/>
                <a:gd name="T23" fmla="*/ 0 h 4422"/>
                <a:gd name="T24" fmla="*/ 0 w 3877"/>
                <a:gd name="T25" fmla="*/ 0 h 4422"/>
                <a:gd name="T26" fmla="*/ 0 w 3877"/>
                <a:gd name="T27" fmla="*/ 0 h 4422"/>
                <a:gd name="T28" fmla="*/ 0 w 3877"/>
                <a:gd name="T29" fmla="*/ 0 h 4422"/>
                <a:gd name="T30" fmla="*/ 0 w 3877"/>
                <a:gd name="T31" fmla="*/ 0 h 4422"/>
                <a:gd name="T32" fmla="*/ 0 w 3877"/>
                <a:gd name="T33" fmla="*/ 0 h 4422"/>
                <a:gd name="T34" fmla="*/ 0 w 3877"/>
                <a:gd name="T35" fmla="*/ 0 h 4422"/>
                <a:gd name="T36" fmla="*/ 0 w 3877"/>
                <a:gd name="T37" fmla="*/ 0 h 4422"/>
                <a:gd name="T38" fmla="*/ 0 w 3877"/>
                <a:gd name="T39" fmla="*/ 0 h 4422"/>
                <a:gd name="T40" fmla="*/ 0 w 3877"/>
                <a:gd name="T41" fmla="*/ 0 h 4422"/>
                <a:gd name="T42" fmla="*/ 0 w 3877"/>
                <a:gd name="T43" fmla="*/ 0 h 4422"/>
                <a:gd name="T44" fmla="*/ 0 w 3877"/>
                <a:gd name="T45" fmla="*/ 0 h 4422"/>
                <a:gd name="T46" fmla="*/ 0 w 3877"/>
                <a:gd name="T47" fmla="*/ 0 h 4422"/>
                <a:gd name="T48" fmla="*/ 0 w 3877"/>
                <a:gd name="T49" fmla="*/ 0 h 4422"/>
                <a:gd name="T50" fmla="*/ 0 w 3877"/>
                <a:gd name="T51" fmla="*/ 0 h 4422"/>
                <a:gd name="T52" fmla="*/ 0 w 3877"/>
                <a:gd name="T53" fmla="*/ 0 h 44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7"/>
                <a:gd name="T82" fmla="*/ 0 h 4422"/>
                <a:gd name="T83" fmla="*/ 3877 w 3877"/>
                <a:gd name="T84" fmla="*/ 4422 h 442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7" h="4422">
                  <a:moveTo>
                    <a:pt x="2805" y="760"/>
                  </a:moveTo>
                  <a:lnTo>
                    <a:pt x="2805" y="2783"/>
                  </a:lnTo>
                  <a:lnTo>
                    <a:pt x="2792" y="2782"/>
                  </a:lnTo>
                  <a:lnTo>
                    <a:pt x="1044" y="0"/>
                  </a:lnTo>
                  <a:lnTo>
                    <a:pt x="910" y="35"/>
                  </a:lnTo>
                  <a:lnTo>
                    <a:pt x="777" y="71"/>
                  </a:lnTo>
                  <a:lnTo>
                    <a:pt x="644" y="108"/>
                  </a:lnTo>
                  <a:lnTo>
                    <a:pt x="513" y="146"/>
                  </a:lnTo>
                  <a:lnTo>
                    <a:pt x="383" y="185"/>
                  </a:lnTo>
                  <a:lnTo>
                    <a:pt x="254" y="224"/>
                  </a:lnTo>
                  <a:lnTo>
                    <a:pt x="126" y="265"/>
                  </a:lnTo>
                  <a:lnTo>
                    <a:pt x="0" y="307"/>
                  </a:lnTo>
                  <a:lnTo>
                    <a:pt x="0" y="3664"/>
                  </a:lnTo>
                  <a:lnTo>
                    <a:pt x="1072" y="3664"/>
                  </a:lnTo>
                  <a:lnTo>
                    <a:pt x="1072" y="1641"/>
                  </a:lnTo>
                  <a:lnTo>
                    <a:pt x="1085" y="1642"/>
                  </a:lnTo>
                  <a:lnTo>
                    <a:pt x="2833" y="4422"/>
                  </a:lnTo>
                  <a:lnTo>
                    <a:pt x="2967" y="4388"/>
                  </a:lnTo>
                  <a:lnTo>
                    <a:pt x="3100" y="4352"/>
                  </a:lnTo>
                  <a:lnTo>
                    <a:pt x="3232" y="4315"/>
                  </a:lnTo>
                  <a:lnTo>
                    <a:pt x="3363" y="4277"/>
                  </a:lnTo>
                  <a:lnTo>
                    <a:pt x="3493" y="4238"/>
                  </a:lnTo>
                  <a:lnTo>
                    <a:pt x="3622" y="4199"/>
                  </a:lnTo>
                  <a:lnTo>
                    <a:pt x="3750" y="4157"/>
                  </a:lnTo>
                  <a:lnTo>
                    <a:pt x="3877" y="4116"/>
                  </a:lnTo>
                  <a:lnTo>
                    <a:pt x="3877" y="760"/>
                  </a:lnTo>
                  <a:lnTo>
                    <a:pt x="2805" y="7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lang="pt-BR" sz="2000">
                <a:solidFill>
                  <a:prstClr val="black"/>
                </a:solidFill>
              </a:endParaRPr>
            </a:p>
          </p:txBody>
        </p:sp>
        <p:sp>
          <p:nvSpPr>
            <p:cNvPr id="16" name="Freeform 1139">
              <a:extLst>
                <a:ext uri="{FF2B5EF4-FFF2-40B4-BE49-F238E27FC236}">
                  <a16:creationId xmlns="" xmlns:a16="http://schemas.microsoft.com/office/drawing/2014/main" id="{5FEA8B6F-29DF-496F-A5BD-E752D4753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5"/>
              <a:ext cx="30" cy="56"/>
            </a:xfrm>
            <a:custGeom>
              <a:avLst/>
              <a:gdLst>
                <a:gd name="T0" fmla="*/ 0 w 842"/>
                <a:gd name="T1" fmla="*/ 0 h 1585"/>
                <a:gd name="T2" fmla="*/ 0 w 842"/>
                <a:gd name="T3" fmla="*/ 0 h 1585"/>
                <a:gd name="T4" fmla="*/ 0 w 842"/>
                <a:gd name="T5" fmla="*/ 0 h 1585"/>
                <a:gd name="T6" fmla="*/ 0 w 842"/>
                <a:gd name="T7" fmla="*/ 0 h 1585"/>
                <a:gd name="T8" fmla="*/ 0 w 842"/>
                <a:gd name="T9" fmla="*/ 0 h 1585"/>
                <a:gd name="T10" fmla="*/ 0 w 842"/>
                <a:gd name="T11" fmla="*/ 0 h 1585"/>
                <a:gd name="T12" fmla="*/ 0 w 842"/>
                <a:gd name="T13" fmla="*/ 0 h 1585"/>
                <a:gd name="T14" fmla="*/ 0 w 842"/>
                <a:gd name="T15" fmla="*/ 0 h 1585"/>
                <a:gd name="T16" fmla="*/ 0 w 842"/>
                <a:gd name="T17" fmla="*/ 0 h 1585"/>
                <a:gd name="T18" fmla="*/ 0 w 842"/>
                <a:gd name="T19" fmla="*/ 0 h 1585"/>
                <a:gd name="T20" fmla="*/ 0 w 842"/>
                <a:gd name="T21" fmla="*/ 0 h 15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2"/>
                <a:gd name="T34" fmla="*/ 0 h 1585"/>
                <a:gd name="T35" fmla="*/ 842 w 842"/>
                <a:gd name="T36" fmla="*/ 1585 h 15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2" h="1585">
                  <a:moveTo>
                    <a:pt x="842" y="1585"/>
                  </a:moveTo>
                  <a:lnTo>
                    <a:pt x="842" y="0"/>
                  </a:lnTo>
                  <a:lnTo>
                    <a:pt x="739" y="33"/>
                  </a:lnTo>
                  <a:lnTo>
                    <a:pt x="636" y="65"/>
                  </a:lnTo>
                  <a:lnTo>
                    <a:pt x="531" y="96"/>
                  </a:lnTo>
                  <a:lnTo>
                    <a:pt x="427" y="128"/>
                  </a:lnTo>
                  <a:lnTo>
                    <a:pt x="321" y="158"/>
                  </a:lnTo>
                  <a:lnTo>
                    <a:pt x="215" y="188"/>
                  </a:lnTo>
                  <a:lnTo>
                    <a:pt x="108" y="217"/>
                  </a:lnTo>
                  <a:lnTo>
                    <a:pt x="0" y="245"/>
                  </a:lnTo>
                  <a:lnTo>
                    <a:pt x="842" y="15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lang="pt-BR" sz="2000">
                <a:solidFill>
                  <a:prstClr val="black"/>
                </a:solidFill>
              </a:endParaRPr>
            </a:p>
          </p:txBody>
        </p:sp>
        <p:sp>
          <p:nvSpPr>
            <p:cNvPr id="17" name="Freeform 1140">
              <a:extLst>
                <a:ext uri="{FF2B5EF4-FFF2-40B4-BE49-F238E27FC236}">
                  <a16:creationId xmlns="" xmlns:a16="http://schemas.microsoft.com/office/drawing/2014/main" id="{1F753466-5D3E-40AA-B89B-5EC913564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138"/>
              <a:ext cx="120" cy="78"/>
            </a:xfrm>
            <a:custGeom>
              <a:avLst/>
              <a:gdLst>
                <a:gd name="T0" fmla="*/ 0 w 3375"/>
                <a:gd name="T1" fmla="*/ 0 h 2158"/>
                <a:gd name="T2" fmla="*/ 0 w 3375"/>
                <a:gd name="T3" fmla="*/ 0 h 2158"/>
                <a:gd name="T4" fmla="*/ 0 w 3375"/>
                <a:gd name="T5" fmla="*/ 0 h 2158"/>
                <a:gd name="T6" fmla="*/ 0 w 3375"/>
                <a:gd name="T7" fmla="*/ 0 h 2158"/>
                <a:gd name="T8" fmla="*/ 0 w 3375"/>
                <a:gd name="T9" fmla="*/ 0 h 2158"/>
                <a:gd name="T10" fmla="*/ 0 w 3375"/>
                <a:gd name="T11" fmla="*/ 0 h 2158"/>
                <a:gd name="T12" fmla="*/ 0 w 3375"/>
                <a:gd name="T13" fmla="*/ 0 h 2158"/>
                <a:gd name="T14" fmla="*/ 0 w 3375"/>
                <a:gd name="T15" fmla="*/ 0 h 2158"/>
                <a:gd name="T16" fmla="*/ 0 w 3375"/>
                <a:gd name="T17" fmla="*/ 0 h 2158"/>
                <a:gd name="T18" fmla="*/ 0 w 3375"/>
                <a:gd name="T19" fmla="*/ 0 h 2158"/>
                <a:gd name="T20" fmla="*/ 0 w 3375"/>
                <a:gd name="T21" fmla="*/ 0 h 2158"/>
                <a:gd name="T22" fmla="*/ 0 w 3375"/>
                <a:gd name="T23" fmla="*/ 0 h 2158"/>
                <a:gd name="T24" fmla="*/ 0 w 3375"/>
                <a:gd name="T25" fmla="*/ 0 h 2158"/>
                <a:gd name="T26" fmla="*/ 0 w 3375"/>
                <a:gd name="T27" fmla="*/ 0 h 2158"/>
                <a:gd name="T28" fmla="*/ 0 w 3375"/>
                <a:gd name="T29" fmla="*/ 0 h 2158"/>
                <a:gd name="T30" fmla="*/ 0 w 3375"/>
                <a:gd name="T31" fmla="*/ 0 h 2158"/>
                <a:gd name="T32" fmla="*/ 0 w 3375"/>
                <a:gd name="T33" fmla="*/ 0 h 2158"/>
                <a:gd name="T34" fmla="*/ 0 w 3375"/>
                <a:gd name="T35" fmla="*/ 0 h 2158"/>
                <a:gd name="T36" fmla="*/ 0 w 3375"/>
                <a:gd name="T37" fmla="*/ 0 h 2158"/>
                <a:gd name="T38" fmla="*/ 0 w 3375"/>
                <a:gd name="T39" fmla="*/ 0 h 2158"/>
                <a:gd name="T40" fmla="*/ 0 w 3375"/>
                <a:gd name="T41" fmla="*/ 0 h 2158"/>
                <a:gd name="T42" fmla="*/ 0 w 3375"/>
                <a:gd name="T43" fmla="*/ 0 h 2158"/>
                <a:gd name="T44" fmla="*/ 0 w 3375"/>
                <a:gd name="T45" fmla="*/ 0 h 2158"/>
                <a:gd name="T46" fmla="*/ 0 w 3375"/>
                <a:gd name="T47" fmla="*/ 0 h 2158"/>
                <a:gd name="T48" fmla="*/ 0 w 3375"/>
                <a:gd name="T49" fmla="*/ 0 h 2158"/>
                <a:gd name="T50" fmla="*/ 0 w 3375"/>
                <a:gd name="T51" fmla="*/ 0 h 2158"/>
                <a:gd name="T52" fmla="*/ 0 w 3375"/>
                <a:gd name="T53" fmla="*/ 0 h 2158"/>
                <a:gd name="T54" fmla="*/ 0 w 3375"/>
                <a:gd name="T55" fmla="*/ 0 h 2158"/>
                <a:gd name="T56" fmla="*/ 0 w 3375"/>
                <a:gd name="T57" fmla="*/ 0 h 2158"/>
                <a:gd name="T58" fmla="*/ 0 w 3375"/>
                <a:gd name="T59" fmla="*/ 0 h 2158"/>
                <a:gd name="T60" fmla="*/ 0 w 3375"/>
                <a:gd name="T61" fmla="*/ 0 h 2158"/>
                <a:gd name="T62" fmla="*/ 0 w 3375"/>
                <a:gd name="T63" fmla="*/ 0 h 2158"/>
                <a:gd name="T64" fmla="*/ 0 w 3375"/>
                <a:gd name="T65" fmla="*/ 0 h 2158"/>
                <a:gd name="T66" fmla="*/ 0 w 3375"/>
                <a:gd name="T67" fmla="*/ 0 h 2158"/>
                <a:gd name="T68" fmla="*/ 0 w 3375"/>
                <a:gd name="T69" fmla="*/ 0 h 2158"/>
                <a:gd name="T70" fmla="*/ 0 w 3375"/>
                <a:gd name="T71" fmla="*/ 0 h 2158"/>
                <a:gd name="T72" fmla="*/ 0 w 3375"/>
                <a:gd name="T73" fmla="*/ 0 h 2158"/>
                <a:gd name="T74" fmla="*/ 0 w 3375"/>
                <a:gd name="T75" fmla="*/ 0 h 2158"/>
                <a:gd name="T76" fmla="*/ 0 w 3375"/>
                <a:gd name="T77" fmla="*/ 0 h 2158"/>
                <a:gd name="T78" fmla="*/ 0 w 3375"/>
                <a:gd name="T79" fmla="*/ 0 h 2158"/>
                <a:gd name="T80" fmla="*/ 0 w 3375"/>
                <a:gd name="T81" fmla="*/ 0 h 2158"/>
                <a:gd name="T82" fmla="*/ 0 w 3375"/>
                <a:gd name="T83" fmla="*/ 0 h 2158"/>
                <a:gd name="T84" fmla="*/ 0 w 3375"/>
                <a:gd name="T85" fmla="*/ 0 h 2158"/>
                <a:gd name="T86" fmla="*/ 0 w 3375"/>
                <a:gd name="T87" fmla="*/ 0 h 2158"/>
                <a:gd name="T88" fmla="*/ 0 w 3375"/>
                <a:gd name="T89" fmla="*/ 0 h 2158"/>
                <a:gd name="T90" fmla="*/ 0 w 3375"/>
                <a:gd name="T91" fmla="*/ 0 h 2158"/>
                <a:gd name="T92" fmla="*/ 0 w 3375"/>
                <a:gd name="T93" fmla="*/ 0 h 2158"/>
                <a:gd name="T94" fmla="*/ 0 w 3375"/>
                <a:gd name="T95" fmla="*/ 0 h 2158"/>
                <a:gd name="T96" fmla="*/ 0 w 3375"/>
                <a:gd name="T97" fmla="*/ 0 h 2158"/>
                <a:gd name="T98" fmla="*/ 0 w 3375"/>
                <a:gd name="T99" fmla="*/ 0 h 2158"/>
                <a:gd name="T100" fmla="*/ 0 w 3375"/>
                <a:gd name="T101" fmla="*/ 0 h 2158"/>
                <a:gd name="T102" fmla="*/ 0 w 3375"/>
                <a:gd name="T103" fmla="*/ 0 h 2158"/>
                <a:gd name="T104" fmla="*/ 0 w 3375"/>
                <a:gd name="T105" fmla="*/ 0 h 2158"/>
                <a:gd name="T106" fmla="*/ 0 w 3375"/>
                <a:gd name="T107" fmla="*/ 0 h 2158"/>
                <a:gd name="T108" fmla="*/ 0 w 3375"/>
                <a:gd name="T109" fmla="*/ 0 h 2158"/>
                <a:gd name="T110" fmla="*/ 0 w 3375"/>
                <a:gd name="T111" fmla="*/ 0 h 2158"/>
                <a:gd name="T112" fmla="*/ 0 w 3375"/>
                <a:gd name="T113" fmla="*/ 0 h 2158"/>
                <a:gd name="T114" fmla="*/ 0 w 3375"/>
                <a:gd name="T115" fmla="*/ 0 h 2158"/>
                <a:gd name="T116" fmla="*/ 0 w 3375"/>
                <a:gd name="T117" fmla="*/ 0 h 2158"/>
                <a:gd name="T118" fmla="*/ 0 w 3375"/>
                <a:gd name="T119" fmla="*/ 0 h 2158"/>
                <a:gd name="T120" fmla="*/ 0 w 3375"/>
                <a:gd name="T121" fmla="*/ 0 h 21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75"/>
                <a:gd name="T184" fmla="*/ 0 h 2158"/>
                <a:gd name="T185" fmla="*/ 3375 w 3375"/>
                <a:gd name="T186" fmla="*/ 2158 h 21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75" h="2158">
                  <a:moveTo>
                    <a:pt x="1272" y="784"/>
                  </a:moveTo>
                  <a:lnTo>
                    <a:pt x="1273" y="770"/>
                  </a:lnTo>
                  <a:lnTo>
                    <a:pt x="1274" y="757"/>
                  </a:lnTo>
                  <a:lnTo>
                    <a:pt x="1276" y="744"/>
                  </a:lnTo>
                  <a:lnTo>
                    <a:pt x="1279" y="731"/>
                  </a:lnTo>
                  <a:lnTo>
                    <a:pt x="1282" y="718"/>
                  </a:lnTo>
                  <a:lnTo>
                    <a:pt x="1287" y="706"/>
                  </a:lnTo>
                  <a:lnTo>
                    <a:pt x="1292" y="694"/>
                  </a:lnTo>
                  <a:lnTo>
                    <a:pt x="1298" y="683"/>
                  </a:lnTo>
                  <a:lnTo>
                    <a:pt x="1304" y="672"/>
                  </a:lnTo>
                  <a:lnTo>
                    <a:pt x="1312" y="661"/>
                  </a:lnTo>
                  <a:lnTo>
                    <a:pt x="1321" y="651"/>
                  </a:lnTo>
                  <a:lnTo>
                    <a:pt x="1330" y="641"/>
                  </a:lnTo>
                  <a:lnTo>
                    <a:pt x="1340" y="632"/>
                  </a:lnTo>
                  <a:lnTo>
                    <a:pt x="1350" y="623"/>
                  </a:lnTo>
                  <a:lnTo>
                    <a:pt x="1361" y="614"/>
                  </a:lnTo>
                  <a:lnTo>
                    <a:pt x="1373" y="606"/>
                  </a:lnTo>
                  <a:lnTo>
                    <a:pt x="1386" y="598"/>
                  </a:lnTo>
                  <a:lnTo>
                    <a:pt x="1399" y="591"/>
                  </a:lnTo>
                  <a:lnTo>
                    <a:pt x="1414" y="584"/>
                  </a:lnTo>
                  <a:lnTo>
                    <a:pt x="1429" y="578"/>
                  </a:lnTo>
                  <a:lnTo>
                    <a:pt x="1445" y="571"/>
                  </a:lnTo>
                  <a:lnTo>
                    <a:pt x="1462" y="565"/>
                  </a:lnTo>
                  <a:lnTo>
                    <a:pt x="1479" y="560"/>
                  </a:lnTo>
                  <a:lnTo>
                    <a:pt x="1497" y="556"/>
                  </a:lnTo>
                  <a:lnTo>
                    <a:pt x="1515" y="552"/>
                  </a:lnTo>
                  <a:lnTo>
                    <a:pt x="1535" y="548"/>
                  </a:lnTo>
                  <a:lnTo>
                    <a:pt x="1555" y="545"/>
                  </a:lnTo>
                  <a:lnTo>
                    <a:pt x="1577" y="543"/>
                  </a:lnTo>
                  <a:lnTo>
                    <a:pt x="1598" y="541"/>
                  </a:lnTo>
                  <a:lnTo>
                    <a:pt x="1620" y="540"/>
                  </a:lnTo>
                  <a:lnTo>
                    <a:pt x="1643" y="539"/>
                  </a:lnTo>
                  <a:lnTo>
                    <a:pt x="1667" y="538"/>
                  </a:lnTo>
                  <a:lnTo>
                    <a:pt x="1696" y="539"/>
                  </a:lnTo>
                  <a:lnTo>
                    <a:pt x="1723" y="539"/>
                  </a:lnTo>
                  <a:lnTo>
                    <a:pt x="1750" y="541"/>
                  </a:lnTo>
                  <a:lnTo>
                    <a:pt x="1776" y="542"/>
                  </a:lnTo>
                  <a:lnTo>
                    <a:pt x="1801" y="545"/>
                  </a:lnTo>
                  <a:lnTo>
                    <a:pt x="1826" y="548"/>
                  </a:lnTo>
                  <a:lnTo>
                    <a:pt x="1849" y="552"/>
                  </a:lnTo>
                  <a:lnTo>
                    <a:pt x="1872" y="556"/>
                  </a:lnTo>
                  <a:lnTo>
                    <a:pt x="1894" y="561"/>
                  </a:lnTo>
                  <a:lnTo>
                    <a:pt x="1915" y="567"/>
                  </a:lnTo>
                  <a:lnTo>
                    <a:pt x="1935" y="573"/>
                  </a:lnTo>
                  <a:lnTo>
                    <a:pt x="1956" y="582"/>
                  </a:lnTo>
                  <a:lnTo>
                    <a:pt x="1974" y="590"/>
                  </a:lnTo>
                  <a:lnTo>
                    <a:pt x="1992" y="599"/>
                  </a:lnTo>
                  <a:lnTo>
                    <a:pt x="2009" y="609"/>
                  </a:lnTo>
                  <a:lnTo>
                    <a:pt x="2025" y="619"/>
                  </a:lnTo>
                  <a:lnTo>
                    <a:pt x="2041" y="631"/>
                  </a:lnTo>
                  <a:lnTo>
                    <a:pt x="2057" y="644"/>
                  </a:lnTo>
                  <a:lnTo>
                    <a:pt x="2071" y="657"/>
                  </a:lnTo>
                  <a:lnTo>
                    <a:pt x="2085" y="672"/>
                  </a:lnTo>
                  <a:lnTo>
                    <a:pt x="2098" y="688"/>
                  </a:lnTo>
                  <a:lnTo>
                    <a:pt x="2110" y="705"/>
                  </a:lnTo>
                  <a:lnTo>
                    <a:pt x="2120" y="724"/>
                  </a:lnTo>
                  <a:lnTo>
                    <a:pt x="2130" y="743"/>
                  </a:lnTo>
                  <a:lnTo>
                    <a:pt x="2139" y="763"/>
                  </a:lnTo>
                  <a:lnTo>
                    <a:pt x="2147" y="784"/>
                  </a:lnTo>
                  <a:lnTo>
                    <a:pt x="2154" y="807"/>
                  </a:lnTo>
                  <a:lnTo>
                    <a:pt x="2160" y="831"/>
                  </a:lnTo>
                  <a:lnTo>
                    <a:pt x="2165" y="856"/>
                  </a:lnTo>
                  <a:lnTo>
                    <a:pt x="2169" y="884"/>
                  </a:lnTo>
                  <a:lnTo>
                    <a:pt x="2172" y="912"/>
                  </a:lnTo>
                  <a:lnTo>
                    <a:pt x="2174" y="941"/>
                  </a:lnTo>
                  <a:lnTo>
                    <a:pt x="3375" y="941"/>
                  </a:lnTo>
                  <a:lnTo>
                    <a:pt x="3372" y="886"/>
                  </a:lnTo>
                  <a:lnTo>
                    <a:pt x="3367" y="831"/>
                  </a:lnTo>
                  <a:lnTo>
                    <a:pt x="3360" y="779"/>
                  </a:lnTo>
                  <a:lnTo>
                    <a:pt x="3351" y="729"/>
                  </a:lnTo>
                  <a:lnTo>
                    <a:pt x="3339" y="679"/>
                  </a:lnTo>
                  <a:lnTo>
                    <a:pt x="3324" y="632"/>
                  </a:lnTo>
                  <a:lnTo>
                    <a:pt x="3307" y="586"/>
                  </a:lnTo>
                  <a:lnTo>
                    <a:pt x="3287" y="541"/>
                  </a:lnTo>
                  <a:lnTo>
                    <a:pt x="3265" y="498"/>
                  </a:lnTo>
                  <a:lnTo>
                    <a:pt x="3239" y="457"/>
                  </a:lnTo>
                  <a:lnTo>
                    <a:pt x="3211" y="417"/>
                  </a:lnTo>
                  <a:lnTo>
                    <a:pt x="3178" y="380"/>
                  </a:lnTo>
                  <a:lnTo>
                    <a:pt x="3144" y="344"/>
                  </a:lnTo>
                  <a:lnTo>
                    <a:pt x="3106" y="309"/>
                  </a:lnTo>
                  <a:lnTo>
                    <a:pt x="3063" y="276"/>
                  </a:lnTo>
                  <a:lnTo>
                    <a:pt x="3019" y="245"/>
                  </a:lnTo>
                  <a:lnTo>
                    <a:pt x="2970" y="216"/>
                  </a:lnTo>
                  <a:lnTo>
                    <a:pt x="2917" y="189"/>
                  </a:lnTo>
                  <a:lnTo>
                    <a:pt x="2862" y="164"/>
                  </a:lnTo>
                  <a:lnTo>
                    <a:pt x="2801" y="140"/>
                  </a:lnTo>
                  <a:lnTo>
                    <a:pt x="2738" y="117"/>
                  </a:lnTo>
                  <a:lnTo>
                    <a:pt x="2669" y="97"/>
                  </a:lnTo>
                  <a:lnTo>
                    <a:pt x="2598" y="79"/>
                  </a:lnTo>
                  <a:lnTo>
                    <a:pt x="2521" y="62"/>
                  </a:lnTo>
                  <a:lnTo>
                    <a:pt x="2440" y="48"/>
                  </a:lnTo>
                  <a:lnTo>
                    <a:pt x="2356" y="35"/>
                  </a:lnTo>
                  <a:lnTo>
                    <a:pt x="2266" y="25"/>
                  </a:lnTo>
                  <a:lnTo>
                    <a:pt x="2172" y="16"/>
                  </a:lnTo>
                  <a:lnTo>
                    <a:pt x="2074" y="9"/>
                  </a:lnTo>
                  <a:lnTo>
                    <a:pt x="1970" y="4"/>
                  </a:lnTo>
                  <a:lnTo>
                    <a:pt x="1861" y="1"/>
                  </a:lnTo>
                  <a:lnTo>
                    <a:pt x="1748" y="0"/>
                  </a:lnTo>
                  <a:lnTo>
                    <a:pt x="1640" y="1"/>
                  </a:lnTo>
                  <a:lnTo>
                    <a:pt x="1536" y="3"/>
                  </a:lnTo>
                  <a:lnTo>
                    <a:pt x="1435" y="8"/>
                  </a:lnTo>
                  <a:lnTo>
                    <a:pt x="1339" y="14"/>
                  </a:lnTo>
                  <a:lnTo>
                    <a:pt x="1245" y="21"/>
                  </a:lnTo>
                  <a:lnTo>
                    <a:pt x="1154" y="30"/>
                  </a:lnTo>
                  <a:lnTo>
                    <a:pt x="1068" y="42"/>
                  </a:lnTo>
                  <a:lnTo>
                    <a:pt x="984" y="54"/>
                  </a:lnTo>
                  <a:lnTo>
                    <a:pt x="903" y="69"/>
                  </a:lnTo>
                  <a:lnTo>
                    <a:pt x="827" y="85"/>
                  </a:lnTo>
                  <a:lnTo>
                    <a:pt x="753" y="103"/>
                  </a:lnTo>
                  <a:lnTo>
                    <a:pt x="683" y="123"/>
                  </a:lnTo>
                  <a:lnTo>
                    <a:pt x="617" y="146"/>
                  </a:lnTo>
                  <a:lnTo>
                    <a:pt x="553" y="169"/>
                  </a:lnTo>
                  <a:lnTo>
                    <a:pt x="494" y="195"/>
                  </a:lnTo>
                  <a:lnTo>
                    <a:pt x="438" y="222"/>
                  </a:lnTo>
                  <a:lnTo>
                    <a:pt x="385" y="251"/>
                  </a:lnTo>
                  <a:lnTo>
                    <a:pt x="335" y="282"/>
                  </a:lnTo>
                  <a:lnTo>
                    <a:pt x="289" y="315"/>
                  </a:lnTo>
                  <a:lnTo>
                    <a:pt x="246" y="350"/>
                  </a:lnTo>
                  <a:lnTo>
                    <a:pt x="207" y="387"/>
                  </a:lnTo>
                  <a:lnTo>
                    <a:pt x="171" y="425"/>
                  </a:lnTo>
                  <a:lnTo>
                    <a:pt x="138" y="466"/>
                  </a:lnTo>
                  <a:lnTo>
                    <a:pt x="110" y="509"/>
                  </a:lnTo>
                  <a:lnTo>
                    <a:pt x="84" y="553"/>
                  </a:lnTo>
                  <a:lnTo>
                    <a:pt x="62" y="600"/>
                  </a:lnTo>
                  <a:lnTo>
                    <a:pt x="43" y="648"/>
                  </a:lnTo>
                  <a:lnTo>
                    <a:pt x="27" y="698"/>
                  </a:lnTo>
                  <a:lnTo>
                    <a:pt x="15" y="751"/>
                  </a:lnTo>
                  <a:lnTo>
                    <a:pt x="7" y="806"/>
                  </a:lnTo>
                  <a:lnTo>
                    <a:pt x="2" y="862"/>
                  </a:lnTo>
                  <a:lnTo>
                    <a:pt x="0" y="921"/>
                  </a:lnTo>
                  <a:lnTo>
                    <a:pt x="1" y="952"/>
                  </a:lnTo>
                  <a:lnTo>
                    <a:pt x="2" y="984"/>
                  </a:lnTo>
                  <a:lnTo>
                    <a:pt x="6" y="1018"/>
                  </a:lnTo>
                  <a:lnTo>
                    <a:pt x="10" y="1051"/>
                  </a:lnTo>
                  <a:lnTo>
                    <a:pt x="16" y="1084"/>
                  </a:lnTo>
                  <a:lnTo>
                    <a:pt x="23" y="1117"/>
                  </a:lnTo>
                  <a:lnTo>
                    <a:pt x="33" y="1151"/>
                  </a:lnTo>
                  <a:lnTo>
                    <a:pt x="44" y="1185"/>
                  </a:lnTo>
                  <a:lnTo>
                    <a:pt x="56" y="1218"/>
                  </a:lnTo>
                  <a:lnTo>
                    <a:pt x="72" y="1250"/>
                  </a:lnTo>
                  <a:lnTo>
                    <a:pt x="80" y="1266"/>
                  </a:lnTo>
                  <a:lnTo>
                    <a:pt x="89" y="1282"/>
                  </a:lnTo>
                  <a:lnTo>
                    <a:pt x="98" y="1298"/>
                  </a:lnTo>
                  <a:lnTo>
                    <a:pt x="107" y="1314"/>
                  </a:lnTo>
                  <a:lnTo>
                    <a:pt x="117" y="1329"/>
                  </a:lnTo>
                  <a:lnTo>
                    <a:pt x="128" y="1344"/>
                  </a:lnTo>
                  <a:lnTo>
                    <a:pt x="139" y="1359"/>
                  </a:lnTo>
                  <a:lnTo>
                    <a:pt x="151" y="1373"/>
                  </a:lnTo>
                  <a:lnTo>
                    <a:pt x="164" y="1387"/>
                  </a:lnTo>
                  <a:lnTo>
                    <a:pt x="177" y="1401"/>
                  </a:lnTo>
                  <a:lnTo>
                    <a:pt x="192" y="1414"/>
                  </a:lnTo>
                  <a:lnTo>
                    <a:pt x="206" y="1427"/>
                  </a:lnTo>
                  <a:lnTo>
                    <a:pt x="245" y="1459"/>
                  </a:lnTo>
                  <a:lnTo>
                    <a:pt x="290" y="1490"/>
                  </a:lnTo>
                  <a:lnTo>
                    <a:pt x="340" y="1519"/>
                  </a:lnTo>
                  <a:lnTo>
                    <a:pt x="394" y="1546"/>
                  </a:lnTo>
                  <a:lnTo>
                    <a:pt x="454" y="1573"/>
                  </a:lnTo>
                  <a:lnTo>
                    <a:pt x="516" y="1600"/>
                  </a:lnTo>
                  <a:lnTo>
                    <a:pt x="582" y="1625"/>
                  </a:lnTo>
                  <a:lnTo>
                    <a:pt x="651" y="1650"/>
                  </a:lnTo>
                  <a:lnTo>
                    <a:pt x="723" y="1673"/>
                  </a:lnTo>
                  <a:lnTo>
                    <a:pt x="796" y="1696"/>
                  </a:lnTo>
                  <a:lnTo>
                    <a:pt x="872" y="1717"/>
                  </a:lnTo>
                  <a:lnTo>
                    <a:pt x="949" y="1739"/>
                  </a:lnTo>
                  <a:lnTo>
                    <a:pt x="1027" y="1760"/>
                  </a:lnTo>
                  <a:lnTo>
                    <a:pt x="1106" y="1780"/>
                  </a:lnTo>
                  <a:lnTo>
                    <a:pt x="1184" y="1799"/>
                  </a:lnTo>
                  <a:lnTo>
                    <a:pt x="1262" y="1818"/>
                  </a:lnTo>
                  <a:lnTo>
                    <a:pt x="1417" y="1855"/>
                  </a:lnTo>
                  <a:lnTo>
                    <a:pt x="1565" y="1890"/>
                  </a:lnTo>
                  <a:lnTo>
                    <a:pt x="1636" y="1908"/>
                  </a:lnTo>
                  <a:lnTo>
                    <a:pt x="1705" y="1924"/>
                  </a:lnTo>
                  <a:lnTo>
                    <a:pt x="1770" y="1941"/>
                  </a:lnTo>
                  <a:lnTo>
                    <a:pt x="1832" y="1958"/>
                  </a:lnTo>
                  <a:lnTo>
                    <a:pt x="1889" y="1974"/>
                  </a:lnTo>
                  <a:lnTo>
                    <a:pt x="1943" y="1990"/>
                  </a:lnTo>
                  <a:lnTo>
                    <a:pt x="1992" y="2007"/>
                  </a:lnTo>
                  <a:lnTo>
                    <a:pt x="2035" y="2023"/>
                  </a:lnTo>
                  <a:lnTo>
                    <a:pt x="2074" y="2041"/>
                  </a:lnTo>
                  <a:lnTo>
                    <a:pt x="2106" y="2057"/>
                  </a:lnTo>
                  <a:lnTo>
                    <a:pt x="2131" y="2074"/>
                  </a:lnTo>
                  <a:lnTo>
                    <a:pt x="2150" y="2091"/>
                  </a:lnTo>
                  <a:lnTo>
                    <a:pt x="2157" y="2099"/>
                  </a:lnTo>
                  <a:lnTo>
                    <a:pt x="2163" y="2107"/>
                  </a:lnTo>
                  <a:lnTo>
                    <a:pt x="2168" y="2115"/>
                  </a:lnTo>
                  <a:lnTo>
                    <a:pt x="2173" y="2123"/>
                  </a:lnTo>
                  <a:lnTo>
                    <a:pt x="2178" y="2131"/>
                  </a:lnTo>
                  <a:lnTo>
                    <a:pt x="2183" y="2140"/>
                  </a:lnTo>
                  <a:lnTo>
                    <a:pt x="2187" y="2149"/>
                  </a:lnTo>
                  <a:lnTo>
                    <a:pt x="2190" y="2158"/>
                  </a:lnTo>
                  <a:lnTo>
                    <a:pt x="2254" y="2115"/>
                  </a:lnTo>
                  <a:lnTo>
                    <a:pt x="2316" y="2072"/>
                  </a:lnTo>
                  <a:lnTo>
                    <a:pt x="2378" y="2028"/>
                  </a:lnTo>
                  <a:lnTo>
                    <a:pt x="2438" y="1985"/>
                  </a:lnTo>
                  <a:lnTo>
                    <a:pt x="2497" y="1941"/>
                  </a:lnTo>
                  <a:lnTo>
                    <a:pt x="2554" y="1898"/>
                  </a:lnTo>
                  <a:lnTo>
                    <a:pt x="2611" y="1853"/>
                  </a:lnTo>
                  <a:lnTo>
                    <a:pt x="2666" y="1809"/>
                  </a:lnTo>
                  <a:lnTo>
                    <a:pt x="2720" y="1765"/>
                  </a:lnTo>
                  <a:lnTo>
                    <a:pt x="2772" y="1720"/>
                  </a:lnTo>
                  <a:lnTo>
                    <a:pt x="2822" y="1676"/>
                  </a:lnTo>
                  <a:lnTo>
                    <a:pt x="2873" y="1631"/>
                  </a:lnTo>
                  <a:lnTo>
                    <a:pt x="2921" y="1586"/>
                  </a:lnTo>
                  <a:lnTo>
                    <a:pt x="2968" y="1541"/>
                  </a:lnTo>
                  <a:lnTo>
                    <a:pt x="3013" y="1496"/>
                  </a:lnTo>
                  <a:lnTo>
                    <a:pt x="3057" y="1451"/>
                  </a:lnTo>
                  <a:lnTo>
                    <a:pt x="3007" y="1427"/>
                  </a:lnTo>
                  <a:lnTo>
                    <a:pt x="2954" y="1404"/>
                  </a:lnTo>
                  <a:lnTo>
                    <a:pt x="2898" y="1382"/>
                  </a:lnTo>
                  <a:lnTo>
                    <a:pt x="2841" y="1361"/>
                  </a:lnTo>
                  <a:lnTo>
                    <a:pt x="2780" y="1340"/>
                  </a:lnTo>
                  <a:lnTo>
                    <a:pt x="2719" y="1320"/>
                  </a:lnTo>
                  <a:lnTo>
                    <a:pt x="2655" y="1300"/>
                  </a:lnTo>
                  <a:lnTo>
                    <a:pt x="2591" y="1281"/>
                  </a:lnTo>
                  <a:lnTo>
                    <a:pt x="2525" y="1262"/>
                  </a:lnTo>
                  <a:lnTo>
                    <a:pt x="2459" y="1245"/>
                  </a:lnTo>
                  <a:lnTo>
                    <a:pt x="2392" y="1227"/>
                  </a:lnTo>
                  <a:lnTo>
                    <a:pt x="2324" y="1211"/>
                  </a:lnTo>
                  <a:lnTo>
                    <a:pt x="2190" y="1178"/>
                  </a:lnTo>
                  <a:lnTo>
                    <a:pt x="2058" y="1146"/>
                  </a:lnTo>
                  <a:lnTo>
                    <a:pt x="1930" y="1116"/>
                  </a:lnTo>
                  <a:lnTo>
                    <a:pt x="1808" y="1087"/>
                  </a:lnTo>
                  <a:lnTo>
                    <a:pt x="1751" y="1073"/>
                  </a:lnTo>
                  <a:lnTo>
                    <a:pt x="1696" y="1059"/>
                  </a:lnTo>
                  <a:lnTo>
                    <a:pt x="1642" y="1045"/>
                  </a:lnTo>
                  <a:lnTo>
                    <a:pt x="1593" y="1031"/>
                  </a:lnTo>
                  <a:lnTo>
                    <a:pt x="1545" y="1017"/>
                  </a:lnTo>
                  <a:lnTo>
                    <a:pt x="1502" y="1002"/>
                  </a:lnTo>
                  <a:lnTo>
                    <a:pt x="1462" y="988"/>
                  </a:lnTo>
                  <a:lnTo>
                    <a:pt x="1425" y="974"/>
                  </a:lnTo>
                  <a:lnTo>
                    <a:pt x="1393" y="960"/>
                  </a:lnTo>
                  <a:lnTo>
                    <a:pt x="1366" y="946"/>
                  </a:lnTo>
                  <a:lnTo>
                    <a:pt x="1343" y="932"/>
                  </a:lnTo>
                  <a:lnTo>
                    <a:pt x="1325" y="917"/>
                  </a:lnTo>
                  <a:lnTo>
                    <a:pt x="1319" y="911"/>
                  </a:lnTo>
                  <a:lnTo>
                    <a:pt x="1312" y="904"/>
                  </a:lnTo>
                  <a:lnTo>
                    <a:pt x="1306" y="897"/>
                  </a:lnTo>
                  <a:lnTo>
                    <a:pt x="1301" y="889"/>
                  </a:lnTo>
                  <a:lnTo>
                    <a:pt x="1296" y="881"/>
                  </a:lnTo>
                  <a:lnTo>
                    <a:pt x="1292" y="873"/>
                  </a:lnTo>
                  <a:lnTo>
                    <a:pt x="1288" y="863"/>
                  </a:lnTo>
                  <a:lnTo>
                    <a:pt x="1285" y="854"/>
                  </a:lnTo>
                  <a:lnTo>
                    <a:pt x="1279" y="837"/>
                  </a:lnTo>
                  <a:lnTo>
                    <a:pt x="1275" y="819"/>
                  </a:lnTo>
                  <a:lnTo>
                    <a:pt x="1273" y="801"/>
                  </a:lnTo>
                  <a:lnTo>
                    <a:pt x="1272" y="7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lang="pt-BR" sz="2000">
                <a:solidFill>
                  <a:prstClr val="black"/>
                </a:solidFill>
              </a:endParaRPr>
            </a:p>
          </p:txBody>
        </p:sp>
        <p:sp>
          <p:nvSpPr>
            <p:cNvPr id="18" name="Freeform 1141">
              <a:extLst>
                <a:ext uri="{FF2B5EF4-FFF2-40B4-BE49-F238E27FC236}">
                  <a16:creationId xmlns="" xmlns:a16="http://schemas.microsoft.com/office/drawing/2014/main" id="{41F1E41B-4D77-4897-A4D6-E34E4799C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" y="198"/>
              <a:ext cx="75" cy="50"/>
            </a:xfrm>
            <a:custGeom>
              <a:avLst/>
              <a:gdLst>
                <a:gd name="T0" fmla="*/ 0 w 2101"/>
                <a:gd name="T1" fmla="*/ 0 h 1378"/>
                <a:gd name="T2" fmla="*/ 0 w 2101"/>
                <a:gd name="T3" fmla="*/ 0 h 1378"/>
                <a:gd name="T4" fmla="*/ 0 w 2101"/>
                <a:gd name="T5" fmla="*/ 0 h 1378"/>
                <a:gd name="T6" fmla="*/ 0 w 2101"/>
                <a:gd name="T7" fmla="*/ 0 h 1378"/>
                <a:gd name="T8" fmla="*/ 0 w 2101"/>
                <a:gd name="T9" fmla="*/ 0 h 1378"/>
                <a:gd name="T10" fmla="*/ 0 w 2101"/>
                <a:gd name="T11" fmla="*/ 0 h 1378"/>
                <a:gd name="T12" fmla="*/ 0 w 2101"/>
                <a:gd name="T13" fmla="*/ 0 h 1378"/>
                <a:gd name="T14" fmla="*/ 0 w 2101"/>
                <a:gd name="T15" fmla="*/ 0 h 1378"/>
                <a:gd name="T16" fmla="*/ 0 w 2101"/>
                <a:gd name="T17" fmla="*/ 0 h 1378"/>
                <a:gd name="T18" fmla="*/ 0 w 2101"/>
                <a:gd name="T19" fmla="*/ 0 h 1378"/>
                <a:gd name="T20" fmla="*/ 0 w 2101"/>
                <a:gd name="T21" fmla="*/ 0 h 1378"/>
                <a:gd name="T22" fmla="*/ 0 w 2101"/>
                <a:gd name="T23" fmla="*/ 0 h 1378"/>
                <a:gd name="T24" fmla="*/ 0 w 2101"/>
                <a:gd name="T25" fmla="*/ 0 h 1378"/>
                <a:gd name="T26" fmla="*/ 0 w 2101"/>
                <a:gd name="T27" fmla="*/ 0 h 1378"/>
                <a:gd name="T28" fmla="*/ 0 w 2101"/>
                <a:gd name="T29" fmla="*/ 0 h 1378"/>
                <a:gd name="T30" fmla="*/ 0 w 2101"/>
                <a:gd name="T31" fmla="*/ 0 h 1378"/>
                <a:gd name="T32" fmla="*/ 0 w 2101"/>
                <a:gd name="T33" fmla="*/ 0 h 1378"/>
                <a:gd name="T34" fmla="*/ 0 w 2101"/>
                <a:gd name="T35" fmla="*/ 0 h 1378"/>
                <a:gd name="T36" fmla="*/ 0 w 2101"/>
                <a:gd name="T37" fmla="*/ 0 h 1378"/>
                <a:gd name="T38" fmla="*/ 0 w 2101"/>
                <a:gd name="T39" fmla="*/ 0 h 1378"/>
                <a:gd name="T40" fmla="*/ 0 w 2101"/>
                <a:gd name="T41" fmla="*/ 0 h 1378"/>
                <a:gd name="T42" fmla="*/ 0 w 2101"/>
                <a:gd name="T43" fmla="*/ 0 h 1378"/>
                <a:gd name="T44" fmla="*/ 0 w 2101"/>
                <a:gd name="T45" fmla="*/ 0 h 1378"/>
                <a:gd name="T46" fmla="*/ 0 w 2101"/>
                <a:gd name="T47" fmla="*/ 0 h 1378"/>
                <a:gd name="T48" fmla="*/ 0 w 2101"/>
                <a:gd name="T49" fmla="*/ 0 h 1378"/>
                <a:gd name="T50" fmla="*/ 0 w 2101"/>
                <a:gd name="T51" fmla="*/ 0 h 1378"/>
                <a:gd name="T52" fmla="*/ 0 w 2101"/>
                <a:gd name="T53" fmla="*/ 0 h 1378"/>
                <a:gd name="T54" fmla="*/ 0 w 2101"/>
                <a:gd name="T55" fmla="*/ 0 h 1378"/>
                <a:gd name="T56" fmla="*/ 0 w 2101"/>
                <a:gd name="T57" fmla="*/ 0 h 1378"/>
                <a:gd name="T58" fmla="*/ 0 w 2101"/>
                <a:gd name="T59" fmla="*/ 0 h 1378"/>
                <a:gd name="T60" fmla="*/ 0 w 2101"/>
                <a:gd name="T61" fmla="*/ 0 h 1378"/>
                <a:gd name="T62" fmla="*/ 0 w 2101"/>
                <a:gd name="T63" fmla="*/ 0 h 1378"/>
                <a:gd name="T64" fmla="*/ 0 w 2101"/>
                <a:gd name="T65" fmla="*/ 0 h 1378"/>
                <a:gd name="T66" fmla="*/ 0 w 2101"/>
                <a:gd name="T67" fmla="*/ 0 h 1378"/>
                <a:gd name="T68" fmla="*/ 0 w 2101"/>
                <a:gd name="T69" fmla="*/ 0 h 1378"/>
                <a:gd name="T70" fmla="*/ 0 w 2101"/>
                <a:gd name="T71" fmla="*/ 0 h 1378"/>
                <a:gd name="T72" fmla="*/ 0 w 2101"/>
                <a:gd name="T73" fmla="*/ 0 h 1378"/>
                <a:gd name="T74" fmla="*/ 0 w 2101"/>
                <a:gd name="T75" fmla="*/ 0 h 1378"/>
                <a:gd name="T76" fmla="*/ 0 w 2101"/>
                <a:gd name="T77" fmla="*/ 0 h 1378"/>
                <a:gd name="T78" fmla="*/ 0 w 2101"/>
                <a:gd name="T79" fmla="*/ 0 h 1378"/>
                <a:gd name="T80" fmla="*/ 0 w 2101"/>
                <a:gd name="T81" fmla="*/ 0 h 1378"/>
                <a:gd name="T82" fmla="*/ 0 w 2101"/>
                <a:gd name="T83" fmla="*/ 0 h 1378"/>
                <a:gd name="T84" fmla="*/ 0 w 2101"/>
                <a:gd name="T85" fmla="*/ 0 h 1378"/>
                <a:gd name="T86" fmla="*/ 0 w 2101"/>
                <a:gd name="T87" fmla="*/ 0 h 1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1"/>
                <a:gd name="T133" fmla="*/ 0 h 1378"/>
                <a:gd name="T134" fmla="*/ 2101 w 2101"/>
                <a:gd name="T135" fmla="*/ 1378 h 1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1" h="1378">
                  <a:moveTo>
                    <a:pt x="0" y="1373"/>
                  </a:moveTo>
                  <a:lnTo>
                    <a:pt x="31" y="1374"/>
                  </a:lnTo>
                  <a:lnTo>
                    <a:pt x="63" y="1375"/>
                  </a:lnTo>
                  <a:lnTo>
                    <a:pt x="97" y="1376"/>
                  </a:lnTo>
                  <a:lnTo>
                    <a:pt x="130" y="1377"/>
                  </a:lnTo>
                  <a:lnTo>
                    <a:pt x="164" y="1377"/>
                  </a:lnTo>
                  <a:lnTo>
                    <a:pt x="199" y="1378"/>
                  </a:lnTo>
                  <a:lnTo>
                    <a:pt x="234" y="1378"/>
                  </a:lnTo>
                  <a:lnTo>
                    <a:pt x="269" y="1378"/>
                  </a:lnTo>
                  <a:lnTo>
                    <a:pt x="391" y="1377"/>
                  </a:lnTo>
                  <a:lnTo>
                    <a:pt x="508" y="1374"/>
                  </a:lnTo>
                  <a:lnTo>
                    <a:pt x="620" y="1368"/>
                  </a:lnTo>
                  <a:lnTo>
                    <a:pt x="728" y="1361"/>
                  </a:lnTo>
                  <a:lnTo>
                    <a:pt x="832" y="1352"/>
                  </a:lnTo>
                  <a:lnTo>
                    <a:pt x="930" y="1340"/>
                  </a:lnTo>
                  <a:lnTo>
                    <a:pt x="1024" y="1327"/>
                  </a:lnTo>
                  <a:lnTo>
                    <a:pt x="1114" y="1312"/>
                  </a:lnTo>
                  <a:lnTo>
                    <a:pt x="1199" y="1294"/>
                  </a:lnTo>
                  <a:lnTo>
                    <a:pt x="1281" y="1275"/>
                  </a:lnTo>
                  <a:lnTo>
                    <a:pt x="1358" y="1254"/>
                  </a:lnTo>
                  <a:lnTo>
                    <a:pt x="1431" y="1231"/>
                  </a:lnTo>
                  <a:lnTo>
                    <a:pt x="1500" y="1206"/>
                  </a:lnTo>
                  <a:lnTo>
                    <a:pt x="1564" y="1180"/>
                  </a:lnTo>
                  <a:lnTo>
                    <a:pt x="1625" y="1152"/>
                  </a:lnTo>
                  <a:lnTo>
                    <a:pt x="1682" y="1122"/>
                  </a:lnTo>
                  <a:lnTo>
                    <a:pt x="1735" y="1090"/>
                  </a:lnTo>
                  <a:lnTo>
                    <a:pt x="1784" y="1056"/>
                  </a:lnTo>
                  <a:lnTo>
                    <a:pt x="1829" y="1022"/>
                  </a:lnTo>
                  <a:lnTo>
                    <a:pt x="1871" y="985"/>
                  </a:lnTo>
                  <a:lnTo>
                    <a:pt x="1909" y="947"/>
                  </a:lnTo>
                  <a:lnTo>
                    <a:pt x="1943" y="907"/>
                  </a:lnTo>
                  <a:lnTo>
                    <a:pt x="1974" y="866"/>
                  </a:lnTo>
                  <a:lnTo>
                    <a:pt x="2001" y="824"/>
                  </a:lnTo>
                  <a:lnTo>
                    <a:pt x="2025" y="779"/>
                  </a:lnTo>
                  <a:lnTo>
                    <a:pt x="2045" y="734"/>
                  </a:lnTo>
                  <a:lnTo>
                    <a:pt x="2062" y="687"/>
                  </a:lnTo>
                  <a:lnTo>
                    <a:pt x="2076" y="639"/>
                  </a:lnTo>
                  <a:lnTo>
                    <a:pt x="2088" y="589"/>
                  </a:lnTo>
                  <a:lnTo>
                    <a:pt x="2095" y="539"/>
                  </a:lnTo>
                  <a:lnTo>
                    <a:pt x="2100" y="486"/>
                  </a:lnTo>
                  <a:lnTo>
                    <a:pt x="2101" y="433"/>
                  </a:lnTo>
                  <a:lnTo>
                    <a:pt x="2101" y="397"/>
                  </a:lnTo>
                  <a:lnTo>
                    <a:pt x="2099" y="362"/>
                  </a:lnTo>
                  <a:lnTo>
                    <a:pt x="2096" y="328"/>
                  </a:lnTo>
                  <a:lnTo>
                    <a:pt x="2091" y="296"/>
                  </a:lnTo>
                  <a:lnTo>
                    <a:pt x="2086" y="265"/>
                  </a:lnTo>
                  <a:lnTo>
                    <a:pt x="2078" y="235"/>
                  </a:lnTo>
                  <a:lnTo>
                    <a:pt x="2071" y="206"/>
                  </a:lnTo>
                  <a:lnTo>
                    <a:pt x="2063" y="179"/>
                  </a:lnTo>
                  <a:lnTo>
                    <a:pt x="2053" y="153"/>
                  </a:lnTo>
                  <a:lnTo>
                    <a:pt x="2043" y="128"/>
                  </a:lnTo>
                  <a:lnTo>
                    <a:pt x="2032" y="105"/>
                  </a:lnTo>
                  <a:lnTo>
                    <a:pt x="2021" y="82"/>
                  </a:lnTo>
                  <a:lnTo>
                    <a:pt x="2009" y="59"/>
                  </a:lnTo>
                  <a:lnTo>
                    <a:pt x="1996" y="39"/>
                  </a:lnTo>
                  <a:lnTo>
                    <a:pt x="1983" y="19"/>
                  </a:lnTo>
                  <a:lnTo>
                    <a:pt x="1970" y="0"/>
                  </a:lnTo>
                  <a:lnTo>
                    <a:pt x="1925" y="45"/>
                  </a:lnTo>
                  <a:lnTo>
                    <a:pt x="1881" y="92"/>
                  </a:lnTo>
                  <a:lnTo>
                    <a:pt x="1834" y="137"/>
                  </a:lnTo>
                  <a:lnTo>
                    <a:pt x="1786" y="182"/>
                  </a:lnTo>
                  <a:lnTo>
                    <a:pt x="1738" y="228"/>
                  </a:lnTo>
                  <a:lnTo>
                    <a:pt x="1687" y="273"/>
                  </a:lnTo>
                  <a:lnTo>
                    <a:pt x="1636" y="317"/>
                  </a:lnTo>
                  <a:lnTo>
                    <a:pt x="1584" y="363"/>
                  </a:lnTo>
                  <a:lnTo>
                    <a:pt x="1530" y="407"/>
                  </a:lnTo>
                  <a:lnTo>
                    <a:pt x="1476" y="451"/>
                  </a:lnTo>
                  <a:lnTo>
                    <a:pt x="1419" y="495"/>
                  </a:lnTo>
                  <a:lnTo>
                    <a:pt x="1362" y="540"/>
                  </a:lnTo>
                  <a:lnTo>
                    <a:pt x="1304" y="584"/>
                  </a:lnTo>
                  <a:lnTo>
                    <a:pt x="1245" y="627"/>
                  </a:lnTo>
                  <a:lnTo>
                    <a:pt x="1184" y="671"/>
                  </a:lnTo>
                  <a:lnTo>
                    <a:pt x="1123" y="714"/>
                  </a:lnTo>
                  <a:lnTo>
                    <a:pt x="1060" y="757"/>
                  </a:lnTo>
                  <a:lnTo>
                    <a:pt x="996" y="801"/>
                  </a:lnTo>
                  <a:lnTo>
                    <a:pt x="931" y="843"/>
                  </a:lnTo>
                  <a:lnTo>
                    <a:pt x="866" y="885"/>
                  </a:lnTo>
                  <a:lnTo>
                    <a:pt x="799" y="927"/>
                  </a:lnTo>
                  <a:lnTo>
                    <a:pt x="731" y="970"/>
                  </a:lnTo>
                  <a:lnTo>
                    <a:pt x="662" y="1011"/>
                  </a:lnTo>
                  <a:lnTo>
                    <a:pt x="593" y="1052"/>
                  </a:lnTo>
                  <a:lnTo>
                    <a:pt x="522" y="1094"/>
                  </a:lnTo>
                  <a:lnTo>
                    <a:pt x="450" y="1134"/>
                  </a:lnTo>
                  <a:lnTo>
                    <a:pt x="377" y="1175"/>
                  </a:lnTo>
                  <a:lnTo>
                    <a:pt x="303" y="1215"/>
                  </a:lnTo>
                  <a:lnTo>
                    <a:pt x="229" y="1256"/>
                  </a:lnTo>
                  <a:lnTo>
                    <a:pt x="153" y="1295"/>
                  </a:lnTo>
                  <a:lnTo>
                    <a:pt x="77" y="1334"/>
                  </a:lnTo>
                  <a:lnTo>
                    <a:pt x="0" y="13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lang="pt-BR" sz="2000">
                <a:solidFill>
                  <a:prstClr val="black"/>
                </a:solidFill>
              </a:endParaRPr>
            </a:p>
          </p:txBody>
        </p:sp>
        <p:sp>
          <p:nvSpPr>
            <p:cNvPr id="19" name="Freeform 1142">
              <a:extLst>
                <a:ext uri="{FF2B5EF4-FFF2-40B4-BE49-F238E27FC236}">
                  <a16:creationId xmlns="" xmlns:a16="http://schemas.microsoft.com/office/drawing/2014/main" id="{5D10EEFB-5257-4BDD-9B83-537537536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" y="212"/>
              <a:ext cx="59" cy="32"/>
            </a:xfrm>
            <a:custGeom>
              <a:avLst/>
              <a:gdLst>
                <a:gd name="T0" fmla="*/ 0 w 1642"/>
                <a:gd name="T1" fmla="*/ 0 h 921"/>
                <a:gd name="T2" fmla="*/ 0 w 1642"/>
                <a:gd name="T3" fmla="*/ 0 h 921"/>
                <a:gd name="T4" fmla="*/ 0 w 1642"/>
                <a:gd name="T5" fmla="*/ 0 h 921"/>
                <a:gd name="T6" fmla="*/ 0 w 1642"/>
                <a:gd name="T7" fmla="*/ 0 h 921"/>
                <a:gd name="T8" fmla="*/ 0 w 1642"/>
                <a:gd name="T9" fmla="*/ 0 h 921"/>
                <a:gd name="T10" fmla="*/ 0 w 1642"/>
                <a:gd name="T11" fmla="*/ 0 h 921"/>
                <a:gd name="T12" fmla="*/ 0 w 1642"/>
                <a:gd name="T13" fmla="*/ 0 h 921"/>
                <a:gd name="T14" fmla="*/ 0 w 1642"/>
                <a:gd name="T15" fmla="*/ 0 h 921"/>
                <a:gd name="T16" fmla="*/ 0 w 1642"/>
                <a:gd name="T17" fmla="*/ 0 h 921"/>
                <a:gd name="T18" fmla="*/ 0 w 1642"/>
                <a:gd name="T19" fmla="*/ 0 h 921"/>
                <a:gd name="T20" fmla="*/ 0 w 1642"/>
                <a:gd name="T21" fmla="*/ 0 h 921"/>
                <a:gd name="T22" fmla="*/ 0 w 1642"/>
                <a:gd name="T23" fmla="*/ 0 h 921"/>
                <a:gd name="T24" fmla="*/ 0 w 1642"/>
                <a:gd name="T25" fmla="*/ 0 h 921"/>
                <a:gd name="T26" fmla="*/ 0 w 1642"/>
                <a:gd name="T27" fmla="*/ 0 h 921"/>
                <a:gd name="T28" fmla="*/ 0 w 1642"/>
                <a:gd name="T29" fmla="*/ 0 h 921"/>
                <a:gd name="T30" fmla="*/ 0 w 1642"/>
                <a:gd name="T31" fmla="*/ 0 h 921"/>
                <a:gd name="T32" fmla="*/ 0 w 1642"/>
                <a:gd name="T33" fmla="*/ 0 h 921"/>
                <a:gd name="T34" fmla="*/ 0 w 1642"/>
                <a:gd name="T35" fmla="*/ 0 h 921"/>
                <a:gd name="T36" fmla="*/ 0 w 1642"/>
                <a:gd name="T37" fmla="*/ 0 h 921"/>
                <a:gd name="T38" fmla="*/ 0 w 1642"/>
                <a:gd name="T39" fmla="*/ 0 h 921"/>
                <a:gd name="T40" fmla="*/ 0 w 1642"/>
                <a:gd name="T41" fmla="*/ 0 h 921"/>
                <a:gd name="T42" fmla="*/ 0 w 1642"/>
                <a:gd name="T43" fmla="*/ 0 h 921"/>
                <a:gd name="T44" fmla="*/ 0 w 1642"/>
                <a:gd name="T45" fmla="*/ 0 h 921"/>
                <a:gd name="T46" fmla="*/ 0 w 1642"/>
                <a:gd name="T47" fmla="*/ 0 h 921"/>
                <a:gd name="T48" fmla="*/ 0 w 1642"/>
                <a:gd name="T49" fmla="*/ 0 h 921"/>
                <a:gd name="T50" fmla="*/ 0 w 1642"/>
                <a:gd name="T51" fmla="*/ 0 h 921"/>
                <a:gd name="T52" fmla="*/ 0 w 1642"/>
                <a:gd name="T53" fmla="*/ 0 h 921"/>
                <a:gd name="T54" fmla="*/ 0 w 1642"/>
                <a:gd name="T55" fmla="*/ 0 h 921"/>
                <a:gd name="T56" fmla="*/ 0 w 1642"/>
                <a:gd name="T57" fmla="*/ 0 h 921"/>
                <a:gd name="T58" fmla="*/ 0 w 1642"/>
                <a:gd name="T59" fmla="*/ 0 h 921"/>
                <a:gd name="T60" fmla="*/ 0 w 1642"/>
                <a:gd name="T61" fmla="*/ 0 h 921"/>
                <a:gd name="T62" fmla="*/ 0 w 1642"/>
                <a:gd name="T63" fmla="*/ 0 h 921"/>
                <a:gd name="T64" fmla="*/ 0 w 1642"/>
                <a:gd name="T65" fmla="*/ 0 h 921"/>
                <a:gd name="T66" fmla="*/ 0 w 1642"/>
                <a:gd name="T67" fmla="*/ 0 h 921"/>
                <a:gd name="T68" fmla="*/ 0 w 1642"/>
                <a:gd name="T69" fmla="*/ 0 h 921"/>
                <a:gd name="T70" fmla="*/ 0 w 1642"/>
                <a:gd name="T71" fmla="*/ 0 h 9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42"/>
                <a:gd name="T109" fmla="*/ 0 h 921"/>
                <a:gd name="T110" fmla="*/ 1642 w 1642"/>
                <a:gd name="T111" fmla="*/ 921 h 9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42" h="921">
                  <a:moveTo>
                    <a:pt x="1249" y="0"/>
                  </a:moveTo>
                  <a:lnTo>
                    <a:pt x="0" y="0"/>
                  </a:lnTo>
                  <a:lnTo>
                    <a:pt x="4" y="74"/>
                  </a:lnTo>
                  <a:lnTo>
                    <a:pt x="9" y="148"/>
                  </a:lnTo>
                  <a:lnTo>
                    <a:pt x="13" y="184"/>
                  </a:lnTo>
                  <a:lnTo>
                    <a:pt x="17" y="219"/>
                  </a:lnTo>
                  <a:lnTo>
                    <a:pt x="22" y="254"/>
                  </a:lnTo>
                  <a:lnTo>
                    <a:pt x="28" y="290"/>
                  </a:lnTo>
                  <a:lnTo>
                    <a:pt x="35" y="324"/>
                  </a:lnTo>
                  <a:lnTo>
                    <a:pt x="43" y="358"/>
                  </a:lnTo>
                  <a:lnTo>
                    <a:pt x="52" y="391"/>
                  </a:lnTo>
                  <a:lnTo>
                    <a:pt x="63" y="423"/>
                  </a:lnTo>
                  <a:lnTo>
                    <a:pt x="75" y="457"/>
                  </a:lnTo>
                  <a:lnTo>
                    <a:pt x="88" y="488"/>
                  </a:lnTo>
                  <a:lnTo>
                    <a:pt x="105" y="519"/>
                  </a:lnTo>
                  <a:lnTo>
                    <a:pt x="122" y="549"/>
                  </a:lnTo>
                  <a:lnTo>
                    <a:pt x="141" y="579"/>
                  </a:lnTo>
                  <a:lnTo>
                    <a:pt x="162" y="608"/>
                  </a:lnTo>
                  <a:lnTo>
                    <a:pt x="185" y="636"/>
                  </a:lnTo>
                  <a:lnTo>
                    <a:pt x="210" y="663"/>
                  </a:lnTo>
                  <a:lnTo>
                    <a:pt x="238" y="690"/>
                  </a:lnTo>
                  <a:lnTo>
                    <a:pt x="268" y="716"/>
                  </a:lnTo>
                  <a:lnTo>
                    <a:pt x="300" y="741"/>
                  </a:lnTo>
                  <a:lnTo>
                    <a:pt x="335" y="765"/>
                  </a:lnTo>
                  <a:lnTo>
                    <a:pt x="374" y="788"/>
                  </a:lnTo>
                  <a:lnTo>
                    <a:pt x="415" y="810"/>
                  </a:lnTo>
                  <a:lnTo>
                    <a:pt x="458" y="831"/>
                  </a:lnTo>
                  <a:lnTo>
                    <a:pt x="506" y="851"/>
                  </a:lnTo>
                  <a:lnTo>
                    <a:pt x="555" y="871"/>
                  </a:lnTo>
                  <a:lnTo>
                    <a:pt x="609" y="888"/>
                  </a:lnTo>
                  <a:lnTo>
                    <a:pt x="665" y="905"/>
                  </a:lnTo>
                  <a:lnTo>
                    <a:pt x="726" y="921"/>
                  </a:lnTo>
                  <a:lnTo>
                    <a:pt x="846" y="866"/>
                  </a:lnTo>
                  <a:lnTo>
                    <a:pt x="966" y="811"/>
                  </a:lnTo>
                  <a:lnTo>
                    <a:pt x="1083" y="756"/>
                  </a:lnTo>
                  <a:lnTo>
                    <a:pt x="1199" y="699"/>
                  </a:lnTo>
                  <a:lnTo>
                    <a:pt x="1313" y="642"/>
                  </a:lnTo>
                  <a:lnTo>
                    <a:pt x="1425" y="585"/>
                  </a:lnTo>
                  <a:lnTo>
                    <a:pt x="1534" y="526"/>
                  </a:lnTo>
                  <a:lnTo>
                    <a:pt x="1642" y="468"/>
                  </a:lnTo>
                  <a:lnTo>
                    <a:pt x="1620" y="465"/>
                  </a:lnTo>
                  <a:lnTo>
                    <a:pt x="1597" y="463"/>
                  </a:lnTo>
                  <a:lnTo>
                    <a:pt x="1576" y="459"/>
                  </a:lnTo>
                  <a:lnTo>
                    <a:pt x="1555" y="455"/>
                  </a:lnTo>
                  <a:lnTo>
                    <a:pt x="1536" y="450"/>
                  </a:lnTo>
                  <a:lnTo>
                    <a:pt x="1517" y="444"/>
                  </a:lnTo>
                  <a:lnTo>
                    <a:pt x="1499" y="438"/>
                  </a:lnTo>
                  <a:lnTo>
                    <a:pt x="1481" y="432"/>
                  </a:lnTo>
                  <a:lnTo>
                    <a:pt x="1463" y="423"/>
                  </a:lnTo>
                  <a:lnTo>
                    <a:pt x="1447" y="415"/>
                  </a:lnTo>
                  <a:lnTo>
                    <a:pt x="1431" y="407"/>
                  </a:lnTo>
                  <a:lnTo>
                    <a:pt x="1416" y="397"/>
                  </a:lnTo>
                  <a:lnTo>
                    <a:pt x="1402" y="387"/>
                  </a:lnTo>
                  <a:lnTo>
                    <a:pt x="1388" y="377"/>
                  </a:lnTo>
                  <a:lnTo>
                    <a:pt x="1374" y="366"/>
                  </a:lnTo>
                  <a:lnTo>
                    <a:pt x="1361" y="354"/>
                  </a:lnTo>
                  <a:lnTo>
                    <a:pt x="1347" y="339"/>
                  </a:lnTo>
                  <a:lnTo>
                    <a:pt x="1334" y="324"/>
                  </a:lnTo>
                  <a:lnTo>
                    <a:pt x="1322" y="307"/>
                  </a:lnTo>
                  <a:lnTo>
                    <a:pt x="1311" y="289"/>
                  </a:lnTo>
                  <a:lnTo>
                    <a:pt x="1302" y="270"/>
                  </a:lnTo>
                  <a:lnTo>
                    <a:pt x="1293" y="250"/>
                  </a:lnTo>
                  <a:lnTo>
                    <a:pt x="1285" y="230"/>
                  </a:lnTo>
                  <a:lnTo>
                    <a:pt x="1277" y="209"/>
                  </a:lnTo>
                  <a:lnTo>
                    <a:pt x="1271" y="186"/>
                  </a:lnTo>
                  <a:lnTo>
                    <a:pt x="1266" y="163"/>
                  </a:lnTo>
                  <a:lnTo>
                    <a:pt x="1261" y="138"/>
                  </a:lnTo>
                  <a:lnTo>
                    <a:pt x="1257" y="112"/>
                  </a:lnTo>
                  <a:lnTo>
                    <a:pt x="1254" y="86"/>
                  </a:lnTo>
                  <a:lnTo>
                    <a:pt x="1251" y="58"/>
                  </a:lnTo>
                  <a:lnTo>
                    <a:pt x="1250" y="30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lang="pt-BR" sz="2000">
                <a:solidFill>
                  <a:prstClr val="black"/>
                </a:solidFill>
              </a:endParaRPr>
            </a:p>
          </p:txBody>
        </p:sp>
      </p:grpSp>
      <p:pic>
        <p:nvPicPr>
          <p:cNvPr id="20" name="Imagem 19">
            <a:extLst>
              <a:ext uri="{FF2B5EF4-FFF2-40B4-BE49-F238E27FC236}">
                <a16:creationId xmlns="" xmlns:a16="http://schemas.microsoft.com/office/drawing/2014/main" id="{7F996E2D-8273-44DE-AEF3-A36DAF2A2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96C0A8"/>
              </a:clrFrom>
              <a:clrTo>
                <a:srgbClr val="96C0A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2" t="16676" r="31622" b="53150"/>
          <a:stretch/>
        </p:blipFill>
        <p:spPr>
          <a:xfrm>
            <a:off x="1862930" y="3736678"/>
            <a:ext cx="1152128" cy="977159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B451C9A6-45E0-49F8-AC8D-16F1F5CAB8A4}"/>
              </a:ext>
            </a:extLst>
          </p:cNvPr>
          <p:cNvSpPr/>
          <p:nvPr/>
        </p:nvSpPr>
        <p:spPr>
          <a:xfrm>
            <a:off x="1859381" y="6196229"/>
            <a:ext cx="1282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cs typeface="Kartika" panose="02020503030404060203" pitchFamily="18" charset="0"/>
              </a:rPr>
              <a:t>Custo Total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978A167B-390D-4644-A9AC-2DB377DAB7F8}"/>
              </a:ext>
            </a:extLst>
          </p:cNvPr>
          <p:cNvSpPr/>
          <p:nvPr/>
        </p:nvSpPr>
        <p:spPr>
          <a:xfrm>
            <a:off x="8169394" y="6196229"/>
            <a:ext cx="1431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cs typeface="Kartika" panose="02020503030404060203" pitchFamily="18" charset="0"/>
              </a:rPr>
              <a:t>Custo Futuro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4AC08C5C-A76A-40CA-AC76-1E6280AFF86D}"/>
              </a:ext>
            </a:extLst>
          </p:cNvPr>
          <p:cNvSpPr/>
          <p:nvPr/>
        </p:nvSpPr>
        <p:spPr>
          <a:xfrm>
            <a:off x="4618932" y="6196229"/>
            <a:ext cx="162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cs typeface="Kartika" panose="02020503030404060203" pitchFamily="18" charset="0"/>
              </a:rPr>
              <a:t>Custo Imediato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84EAC8AE-A803-4C10-AAE8-E2BDC899B0FC}"/>
              </a:ext>
            </a:extLst>
          </p:cNvPr>
          <p:cNvSpPr/>
          <p:nvPr/>
        </p:nvSpPr>
        <p:spPr>
          <a:xfrm>
            <a:off x="4221772" y="3620018"/>
            <a:ext cx="1609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2060"/>
                </a:solidFill>
                <a:cs typeface="Kartika" panose="02020503030404060203" pitchFamily="18" charset="0"/>
              </a:rPr>
              <a:t>Usar Água</a:t>
            </a:r>
          </a:p>
          <a:p>
            <a:r>
              <a:rPr lang="pt-BR" sz="1400" b="1" dirty="0">
                <a:solidFill>
                  <a:srgbClr val="002060"/>
                </a:solidFill>
                <a:cs typeface="Kartika" panose="02020503030404060203" pitchFamily="18" charset="0"/>
              </a:rPr>
              <a:t>Hidrelétrica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9A5A1AF7-72A9-442B-B549-68562BC0D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0" r="52867" b="80678"/>
          <a:stretch/>
        </p:blipFill>
        <p:spPr>
          <a:xfrm>
            <a:off x="9072164" y="2695353"/>
            <a:ext cx="648874" cy="805994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D5D7C03B-A8FF-45AE-85A9-68358B7E921B}"/>
              </a:ext>
            </a:extLst>
          </p:cNvPr>
          <p:cNvSpPr/>
          <p:nvPr/>
        </p:nvSpPr>
        <p:spPr>
          <a:xfrm>
            <a:off x="8733070" y="3957085"/>
            <a:ext cx="2006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cs typeface="Kartika" panose="02020503030404060203" pitchFamily="18" charset="0"/>
              </a:rPr>
              <a:t>Déficit de Energia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B79CE062-1213-434B-8B04-6204D62D31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1856" y="3838642"/>
            <a:ext cx="563105" cy="56909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="" xmlns:a16="http://schemas.microsoft.com/office/drawing/2014/main" id="{CF8806E2-9EEF-47C5-A2C3-F3EB7F2B1A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9" t="60956" r="20005" b="20798"/>
          <a:stretch/>
        </p:blipFill>
        <p:spPr>
          <a:xfrm>
            <a:off x="5500313" y="3317852"/>
            <a:ext cx="912918" cy="936942"/>
          </a:xfrm>
          <a:prstGeom prst="rect">
            <a:avLst/>
          </a:prstGeom>
        </p:spPr>
      </p:pic>
      <p:grpSp>
        <p:nvGrpSpPr>
          <p:cNvPr id="29" name="Grupo 8">
            <a:extLst>
              <a:ext uri="{FF2B5EF4-FFF2-40B4-BE49-F238E27FC236}">
                <a16:creationId xmlns="" xmlns:a16="http://schemas.microsoft.com/office/drawing/2014/main" id="{B8AD68E3-D8A2-4FA6-BF72-5DF49218D12B}"/>
              </a:ext>
            </a:extLst>
          </p:cNvPr>
          <p:cNvGrpSpPr/>
          <p:nvPr/>
        </p:nvGrpSpPr>
        <p:grpSpPr>
          <a:xfrm>
            <a:off x="7993890" y="2883832"/>
            <a:ext cx="891404" cy="760354"/>
            <a:chOff x="8038415" y="3054590"/>
            <a:chExt cx="891404" cy="760354"/>
          </a:xfrm>
        </p:grpSpPr>
        <p:sp>
          <p:nvSpPr>
            <p:cNvPr id="30" name="Lágrima 29">
              <a:extLst>
                <a:ext uri="{FF2B5EF4-FFF2-40B4-BE49-F238E27FC236}">
                  <a16:creationId xmlns="" xmlns:a16="http://schemas.microsoft.com/office/drawing/2014/main" id="{95C17461-8589-4EFD-9264-CBA5023067F2}"/>
                </a:ext>
              </a:extLst>
            </p:cNvPr>
            <p:cNvSpPr/>
            <p:nvPr/>
          </p:nvSpPr>
          <p:spPr>
            <a:xfrm rot="17408207">
              <a:off x="8507802" y="3703784"/>
              <a:ext cx="132701" cy="89619"/>
            </a:xfrm>
            <a:prstGeom prst="teardrop">
              <a:avLst>
                <a:gd name="adj" fmla="val 142395"/>
              </a:avLst>
            </a:prstGeom>
            <a:solidFill>
              <a:srgbClr val="BAE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1" name="Lágrima 30">
              <a:extLst>
                <a:ext uri="{FF2B5EF4-FFF2-40B4-BE49-F238E27FC236}">
                  <a16:creationId xmlns="" xmlns:a16="http://schemas.microsoft.com/office/drawing/2014/main" id="{9DAE5CB6-5CD7-4E4C-9508-899721A6326D}"/>
                </a:ext>
              </a:extLst>
            </p:cNvPr>
            <p:cNvSpPr/>
            <p:nvPr/>
          </p:nvSpPr>
          <p:spPr>
            <a:xfrm rot="17408207">
              <a:off x="8361464" y="3626063"/>
              <a:ext cx="132701" cy="89619"/>
            </a:xfrm>
            <a:prstGeom prst="teardrop">
              <a:avLst>
                <a:gd name="adj" fmla="val 142395"/>
              </a:avLst>
            </a:prstGeom>
            <a:solidFill>
              <a:srgbClr val="BAE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32" name="Imagem 31">
              <a:extLst>
                <a:ext uri="{FF2B5EF4-FFF2-40B4-BE49-F238E27FC236}">
                  <a16:creationId xmlns="" xmlns:a16="http://schemas.microsoft.com/office/drawing/2014/main" id="{ECEDC684-70E0-4529-972D-36230C6937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31" t="3977" r="61085" b="89708"/>
            <a:stretch/>
          </p:blipFill>
          <p:spPr>
            <a:xfrm>
              <a:off x="8038415" y="3054590"/>
              <a:ext cx="891404" cy="546996"/>
            </a:xfrm>
            <a:prstGeom prst="rect">
              <a:avLst/>
            </a:prstGeom>
          </p:spPr>
        </p:pic>
      </p:grpSp>
      <p:grpSp>
        <p:nvGrpSpPr>
          <p:cNvPr id="33" name="Grupo 25">
            <a:extLst>
              <a:ext uri="{FF2B5EF4-FFF2-40B4-BE49-F238E27FC236}">
                <a16:creationId xmlns="" xmlns:a16="http://schemas.microsoft.com/office/drawing/2014/main" id="{81D344D8-AE86-48A9-9724-C20CE608175F}"/>
              </a:ext>
            </a:extLst>
          </p:cNvPr>
          <p:cNvGrpSpPr/>
          <p:nvPr/>
        </p:nvGrpSpPr>
        <p:grpSpPr>
          <a:xfrm>
            <a:off x="6643781" y="3282062"/>
            <a:ext cx="1167017" cy="936104"/>
            <a:chOff x="6960096" y="3364516"/>
            <a:chExt cx="1577826" cy="936104"/>
          </a:xfrm>
        </p:grpSpPr>
        <p:cxnSp>
          <p:nvCxnSpPr>
            <p:cNvPr id="34" name="Conector reto 33">
              <a:extLst>
                <a:ext uri="{FF2B5EF4-FFF2-40B4-BE49-F238E27FC236}">
                  <a16:creationId xmlns="" xmlns:a16="http://schemas.microsoft.com/office/drawing/2014/main" id="{111F10EE-9308-42CC-97D2-1389ADB87056}"/>
                </a:ext>
              </a:extLst>
            </p:cNvPr>
            <p:cNvCxnSpPr/>
            <p:nvPr/>
          </p:nvCxnSpPr>
          <p:spPr>
            <a:xfrm rot="16200000" flipH="1" flipV="1">
              <a:off x="7284132" y="3832568"/>
              <a:ext cx="93610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o 21">
              <a:extLst>
                <a:ext uri="{FF2B5EF4-FFF2-40B4-BE49-F238E27FC236}">
                  <a16:creationId xmlns="" xmlns:a16="http://schemas.microsoft.com/office/drawing/2014/main" id="{51FE8A55-7713-4E18-89DC-DCA416810485}"/>
                </a:ext>
              </a:extLst>
            </p:cNvPr>
            <p:cNvGrpSpPr/>
            <p:nvPr/>
          </p:nvGrpSpPr>
          <p:grpSpPr>
            <a:xfrm>
              <a:off x="6960096" y="3377215"/>
              <a:ext cx="1577826" cy="910705"/>
              <a:chOff x="6960096" y="3377215"/>
              <a:chExt cx="1577826" cy="910705"/>
            </a:xfrm>
          </p:grpSpPr>
          <p:cxnSp>
            <p:nvCxnSpPr>
              <p:cNvPr id="36" name="Conector reto 35">
                <a:extLst>
                  <a:ext uri="{FF2B5EF4-FFF2-40B4-BE49-F238E27FC236}">
                    <a16:creationId xmlns="" xmlns:a16="http://schemas.microsoft.com/office/drawing/2014/main" id="{685D8129-CDCF-42EA-9B57-532B01CC8893}"/>
                  </a:ext>
                </a:extLst>
              </p:cNvPr>
              <p:cNvCxnSpPr/>
              <p:nvPr/>
            </p:nvCxnSpPr>
            <p:spPr>
              <a:xfrm>
                <a:off x="6960096" y="3863938"/>
                <a:ext cx="79208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>
                <a:extLst>
                  <a:ext uri="{FF2B5EF4-FFF2-40B4-BE49-F238E27FC236}">
                    <a16:creationId xmlns="" xmlns:a16="http://schemas.microsoft.com/office/drawing/2014/main" id="{F881DA49-D7E1-4DD3-A339-61B1907B495A}"/>
                  </a:ext>
                </a:extLst>
              </p:cNvPr>
              <p:cNvCxnSpPr/>
              <p:nvPr/>
            </p:nvCxnSpPr>
            <p:spPr>
              <a:xfrm>
                <a:off x="7745834" y="3377215"/>
                <a:ext cx="79208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="" xmlns:a16="http://schemas.microsoft.com/office/drawing/2014/main" id="{37A8C14F-BC1C-453B-A738-39FD31C8AADC}"/>
                  </a:ext>
                </a:extLst>
              </p:cNvPr>
              <p:cNvCxnSpPr/>
              <p:nvPr/>
            </p:nvCxnSpPr>
            <p:spPr>
              <a:xfrm>
                <a:off x="7742659" y="4287920"/>
                <a:ext cx="79208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Retângulo 38">
            <a:extLst>
              <a:ext uri="{FF2B5EF4-FFF2-40B4-BE49-F238E27FC236}">
                <a16:creationId xmlns="" xmlns:a16="http://schemas.microsoft.com/office/drawing/2014/main" id="{3F1ECCB1-52C6-4E75-9476-5B2BB832FD1C}"/>
              </a:ext>
            </a:extLst>
          </p:cNvPr>
          <p:cNvSpPr/>
          <p:nvPr/>
        </p:nvSpPr>
        <p:spPr>
          <a:xfrm>
            <a:off x="4222061" y="5057822"/>
            <a:ext cx="23401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2060"/>
                </a:solidFill>
                <a:cs typeface="Kartika" panose="02020503030404060203" pitchFamily="18" charset="0"/>
              </a:rPr>
              <a:t>Usar térmicas </a:t>
            </a:r>
          </a:p>
          <a:p>
            <a:r>
              <a:rPr lang="pt-BR" sz="1400" b="1" dirty="0">
                <a:solidFill>
                  <a:srgbClr val="002060"/>
                </a:solidFill>
                <a:cs typeface="Kartika" panose="02020503030404060203" pitchFamily="18" charset="0"/>
              </a:rPr>
              <a:t>complementar </a:t>
            </a:r>
          </a:p>
          <a:p>
            <a:r>
              <a:rPr lang="pt-BR" sz="1400" b="1" dirty="0">
                <a:solidFill>
                  <a:srgbClr val="002060"/>
                </a:solidFill>
                <a:cs typeface="Kartika" panose="02020503030404060203" pitchFamily="18" charset="0"/>
              </a:rPr>
              <a:t>a geração hídrica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="" xmlns:a16="http://schemas.microsoft.com/office/drawing/2014/main" id="{FAC99EBB-10B3-4FBD-A19A-7C6CE780D3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0" r="52867" b="80678"/>
          <a:stretch/>
        </p:blipFill>
        <p:spPr>
          <a:xfrm>
            <a:off x="9068985" y="5187269"/>
            <a:ext cx="648874" cy="805994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="" xmlns:a16="http://schemas.microsoft.com/office/drawing/2014/main" id="{5B8A1562-77DD-4DB7-B1E8-C14D08F96967}"/>
              </a:ext>
            </a:extLst>
          </p:cNvPr>
          <p:cNvSpPr/>
          <p:nvPr/>
        </p:nvSpPr>
        <p:spPr>
          <a:xfrm>
            <a:off x="8888502" y="4734750"/>
            <a:ext cx="2006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err="1">
                <a:solidFill>
                  <a:srgbClr val="002060"/>
                </a:solidFill>
                <a:cs typeface="Kartika" panose="02020503030404060203" pitchFamily="18" charset="0"/>
              </a:rPr>
              <a:t>Vertimento</a:t>
            </a:r>
            <a:endParaRPr lang="pt-BR" sz="1600" b="1" dirty="0">
              <a:solidFill>
                <a:srgbClr val="002060"/>
              </a:solidFill>
              <a:cs typeface="Kartika" panose="02020503030404060203" pitchFamily="18" charset="0"/>
            </a:endParaRPr>
          </a:p>
        </p:txBody>
      </p:sp>
      <p:pic>
        <p:nvPicPr>
          <p:cNvPr id="42" name="Imagem 41">
            <a:extLst>
              <a:ext uri="{FF2B5EF4-FFF2-40B4-BE49-F238E27FC236}">
                <a16:creationId xmlns="" xmlns:a16="http://schemas.microsoft.com/office/drawing/2014/main" id="{ECB84CB0-E579-4CDA-9D0F-332EDB6F387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1868" y="5427154"/>
            <a:ext cx="563105" cy="569095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="" xmlns:a16="http://schemas.microsoft.com/office/drawing/2014/main" id="{E8D8E569-616B-4985-844A-A7E172C9727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2420" r="61660" b="78165"/>
          <a:stretch/>
        </p:blipFill>
        <p:spPr>
          <a:xfrm>
            <a:off x="5709644" y="4786576"/>
            <a:ext cx="655092" cy="918057"/>
          </a:xfrm>
          <a:prstGeom prst="rect">
            <a:avLst/>
          </a:prstGeom>
        </p:spPr>
      </p:pic>
      <p:grpSp>
        <p:nvGrpSpPr>
          <p:cNvPr id="44" name="Grupo 65">
            <a:extLst>
              <a:ext uri="{FF2B5EF4-FFF2-40B4-BE49-F238E27FC236}">
                <a16:creationId xmlns="" xmlns:a16="http://schemas.microsoft.com/office/drawing/2014/main" id="{FCE668F9-054F-4D2E-8DCB-9960AE04AB5B}"/>
              </a:ext>
            </a:extLst>
          </p:cNvPr>
          <p:cNvGrpSpPr/>
          <p:nvPr/>
        </p:nvGrpSpPr>
        <p:grpSpPr>
          <a:xfrm>
            <a:off x="8077719" y="4596384"/>
            <a:ext cx="891404" cy="760354"/>
            <a:chOff x="8038415" y="3054590"/>
            <a:chExt cx="891404" cy="760354"/>
          </a:xfrm>
        </p:grpSpPr>
        <p:sp>
          <p:nvSpPr>
            <p:cNvPr id="45" name="Lágrima 44">
              <a:extLst>
                <a:ext uri="{FF2B5EF4-FFF2-40B4-BE49-F238E27FC236}">
                  <a16:creationId xmlns="" xmlns:a16="http://schemas.microsoft.com/office/drawing/2014/main" id="{9710DD4B-66EF-4F08-9DF9-A81CCD857EA7}"/>
                </a:ext>
              </a:extLst>
            </p:cNvPr>
            <p:cNvSpPr/>
            <p:nvPr/>
          </p:nvSpPr>
          <p:spPr>
            <a:xfrm rot="17408207">
              <a:off x="8507802" y="3703784"/>
              <a:ext cx="132701" cy="89619"/>
            </a:xfrm>
            <a:prstGeom prst="teardrop">
              <a:avLst>
                <a:gd name="adj" fmla="val 142395"/>
              </a:avLst>
            </a:prstGeom>
            <a:solidFill>
              <a:srgbClr val="BAE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46" name="Lágrima 45">
              <a:extLst>
                <a:ext uri="{FF2B5EF4-FFF2-40B4-BE49-F238E27FC236}">
                  <a16:creationId xmlns="" xmlns:a16="http://schemas.microsoft.com/office/drawing/2014/main" id="{7D01CB8C-AA61-4D27-92FE-92A96F85FF15}"/>
                </a:ext>
              </a:extLst>
            </p:cNvPr>
            <p:cNvSpPr/>
            <p:nvPr/>
          </p:nvSpPr>
          <p:spPr>
            <a:xfrm rot="17408207">
              <a:off x="8361464" y="3626063"/>
              <a:ext cx="132701" cy="89619"/>
            </a:xfrm>
            <a:prstGeom prst="teardrop">
              <a:avLst>
                <a:gd name="adj" fmla="val 142395"/>
              </a:avLst>
            </a:prstGeom>
            <a:solidFill>
              <a:srgbClr val="BAE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47" name="Imagem 46">
              <a:extLst>
                <a:ext uri="{FF2B5EF4-FFF2-40B4-BE49-F238E27FC236}">
                  <a16:creationId xmlns="" xmlns:a16="http://schemas.microsoft.com/office/drawing/2014/main" id="{27CBD237-3D81-4207-AAFE-02EACEC31E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31" t="3977" r="61085" b="89708"/>
            <a:stretch/>
          </p:blipFill>
          <p:spPr>
            <a:xfrm>
              <a:off x="8038415" y="3054590"/>
              <a:ext cx="891404" cy="546996"/>
            </a:xfrm>
            <a:prstGeom prst="rect">
              <a:avLst/>
            </a:prstGeom>
          </p:spPr>
        </p:pic>
      </p:grpSp>
      <p:grpSp>
        <p:nvGrpSpPr>
          <p:cNvPr id="48" name="Grupo 56">
            <a:extLst>
              <a:ext uri="{FF2B5EF4-FFF2-40B4-BE49-F238E27FC236}">
                <a16:creationId xmlns="" xmlns:a16="http://schemas.microsoft.com/office/drawing/2014/main" id="{FBDDC53A-3115-42A8-ABE9-6E4BD9564E12}"/>
              </a:ext>
            </a:extLst>
          </p:cNvPr>
          <p:cNvGrpSpPr/>
          <p:nvPr/>
        </p:nvGrpSpPr>
        <p:grpSpPr>
          <a:xfrm>
            <a:off x="6637431" y="4933994"/>
            <a:ext cx="1167017" cy="936104"/>
            <a:chOff x="6960096" y="3364516"/>
            <a:chExt cx="1577826" cy="936104"/>
          </a:xfrm>
        </p:grpSpPr>
        <p:cxnSp>
          <p:nvCxnSpPr>
            <p:cNvPr id="49" name="Conector reto 48">
              <a:extLst>
                <a:ext uri="{FF2B5EF4-FFF2-40B4-BE49-F238E27FC236}">
                  <a16:creationId xmlns="" xmlns:a16="http://schemas.microsoft.com/office/drawing/2014/main" id="{1CCCAFFA-C50B-4D00-9C12-FCFB19111C90}"/>
                </a:ext>
              </a:extLst>
            </p:cNvPr>
            <p:cNvCxnSpPr/>
            <p:nvPr/>
          </p:nvCxnSpPr>
          <p:spPr>
            <a:xfrm rot="16200000" flipH="1" flipV="1">
              <a:off x="7284132" y="3832568"/>
              <a:ext cx="93610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upo 58">
              <a:extLst>
                <a:ext uri="{FF2B5EF4-FFF2-40B4-BE49-F238E27FC236}">
                  <a16:creationId xmlns="" xmlns:a16="http://schemas.microsoft.com/office/drawing/2014/main" id="{F1020069-3301-4054-97AE-42AF53CCBDB3}"/>
                </a:ext>
              </a:extLst>
            </p:cNvPr>
            <p:cNvGrpSpPr/>
            <p:nvPr/>
          </p:nvGrpSpPr>
          <p:grpSpPr>
            <a:xfrm>
              <a:off x="6960096" y="3377215"/>
              <a:ext cx="1577826" cy="910705"/>
              <a:chOff x="6960096" y="3377215"/>
              <a:chExt cx="1577826" cy="910705"/>
            </a:xfrm>
          </p:grpSpPr>
          <p:cxnSp>
            <p:nvCxnSpPr>
              <p:cNvPr id="51" name="Conector reto 50">
                <a:extLst>
                  <a:ext uri="{FF2B5EF4-FFF2-40B4-BE49-F238E27FC236}">
                    <a16:creationId xmlns="" xmlns:a16="http://schemas.microsoft.com/office/drawing/2014/main" id="{98E2A5D2-0EEB-4EC5-8DC1-B0555DB4D2B5}"/>
                  </a:ext>
                </a:extLst>
              </p:cNvPr>
              <p:cNvCxnSpPr/>
              <p:nvPr/>
            </p:nvCxnSpPr>
            <p:spPr>
              <a:xfrm>
                <a:off x="6960096" y="3863938"/>
                <a:ext cx="79208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>
                <a:extLst>
                  <a:ext uri="{FF2B5EF4-FFF2-40B4-BE49-F238E27FC236}">
                    <a16:creationId xmlns="" xmlns:a16="http://schemas.microsoft.com/office/drawing/2014/main" id="{D200193C-40F6-4AF3-95CE-63FA8C31958B}"/>
                  </a:ext>
                </a:extLst>
              </p:cNvPr>
              <p:cNvCxnSpPr/>
              <p:nvPr/>
            </p:nvCxnSpPr>
            <p:spPr>
              <a:xfrm>
                <a:off x="7745834" y="3377215"/>
                <a:ext cx="79208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2">
                <a:extLst>
                  <a:ext uri="{FF2B5EF4-FFF2-40B4-BE49-F238E27FC236}">
                    <a16:creationId xmlns="" xmlns:a16="http://schemas.microsoft.com/office/drawing/2014/main" id="{5DFE1D4F-A0D4-4781-8780-8614E0116FA6}"/>
                  </a:ext>
                </a:extLst>
              </p:cNvPr>
              <p:cNvCxnSpPr/>
              <p:nvPr/>
            </p:nvCxnSpPr>
            <p:spPr>
              <a:xfrm>
                <a:off x="7742659" y="4287920"/>
                <a:ext cx="79208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50094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Preço da Liquidação das Diferenças - PLD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E52874C2-B310-4225-BE8D-1E98A5121E71}"/>
              </a:ext>
            </a:extLst>
          </p:cNvPr>
          <p:cNvSpPr txBox="1"/>
          <p:nvPr/>
        </p:nvSpPr>
        <p:spPr>
          <a:xfrm>
            <a:off x="495263" y="949782"/>
            <a:ext cx="1073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  <a:cs typeface="Kartika" panose="02020503030404060203" pitchFamily="18" charset="0"/>
              </a:rPr>
              <a:t>Utilizado para valorar os volumes de energia comercializados no MCP (Mercado de Curto Prazo).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390D5506-F09B-4AAB-AC4C-1CACF59B1FD2}"/>
              </a:ext>
            </a:extLst>
          </p:cNvPr>
          <p:cNvSpPr txBox="1"/>
          <p:nvPr/>
        </p:nvSpPr>
        <p:spPr>
          <a:xfrm>
            <a:off x="3269628" y="5457508"/>
            <a:ext cx="565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  <a:cs typeface="Kartika" panose="02020503030404060203" pitchFamily="18" charset="0"/>
              </a:rPr>
              <a:t>P</a:t>
            </a:r>
            <a:r>
              <a:rPr lang="pt-BR" b="1" dirty="0" smtClean="0">
                <a:solidFill>
                  <a:srgbClr val="002060"/>
                </a:solidFill>
                <a:cs typeface="Kartika" panose="02020503030404060203" pitchFamily="18" charset="0"/>
              </a:rPr>
              <a:t>ublicado </a:t>
            </a:r>
            <a:r>
              <a:rPr lang="pt-BR" b="1" dirty="0">
                <a:solidFill>
                  <a:srgbClr val="002060"/>
                </a:solidFill>
                <a:cs typeface="Kartika" panose="02020503030404060203" pitchFamily="18" charset="0"/>
              </a:rPr>
              <a:t>diariamente, para as 24 horas do dia seguinte, para cada um dos 4 submercados.</a:t>
            </a:r>
          </a:p>
        </p:txBody>
      </p:sp>
      <p:grpSp>
        <p:nvGrpSpPr>
          <p:cNvPr id="19" name="Grupo 12">
            <a:extLst>
              <a:ext uri="{FF2B5EF4-FFF2-40B4-BE49-F238E27FC236}">
                <a16:creationId xmlns="" xmlns:a16="http://schemas.microsoft.com/office/drawing/2014/main" id="{3B89ACE0-5779-4D9F-840F-3816E854AF6E}"/>
              </a:ext>
            </a:extLst>
          </p:cNvPr>
          <p:cNvGrpSpPr/>
          <p:nvPr/>
        </p:nvGrpSpPr>
        <p:grpSpPr>
          <a:xfrm>
            <a:off x="1285723" y="1739111"/>
            <a:ext cx="6492093" cy="480113"/>
            <a:chOff x="4619473" y="3454727"/>
            <a:chExt cx="6492093" cy="480113"/>
          </a:xfrm>
        </p:grpSpPr>
        <p:sp>
          <p:nvSpPr>
            <p:cNvPr id="20" name="Retângulo 19">
              <a:extLst>
                <a:ext uri="{FF2B5EF4-FFF2-40B4-BE49-F238E27FC236}">
                  <a16:creationId xmlns="" xmlns:a16="http://schemas.microsoft.com/office/drawing/2014/main" id="{76522265-AF2E-4C37-8B4E-E9477F616C4F}"/>
                </a:ext>
              </a:extLst>
            </p:cNvPr>
            <p:cNvSpPr/>
            <p:nvPr/>
          </p:nvSpPr>
          <p:spPr>
            <a:xfrm>
              <a:off x="5015566" y="3525507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BR" b="1" dirty="0">
                  <a:solidFill>
                    <a:srgbClr val="002060"/>
                  </a:solidFill>
                  <a:cs typeface="Kartika" panose="02020503030404060203" pitchFamily="18" charset="0"/>
                </a:rPr>
                <a:t>Tem como base o Custo Marginal de Operação – CMO.</a:t>
              </a:r>
            </a:p>
          </p:txBody>
        </p:sp>
        <p:pic>
          <p:nvPicPr>
            <p:cNvPr id="21" name="Imagem 20">
              <a:extLst>
                <a:ext uri="{FF2B5EF4-FFF2-40B4-BE49-F238E27FC236}">
                  <a16:creationId xmlns="" xmlns:a16="http://schemas.microsoft.com/office/drawing/2014/main" id="{D95627E7-9F2F-4B48-9139-9523F6B87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19473" y="3454727"/>
              <a:ext cx="396093" cy="480113"/>
            </a:xfrm>
            <a:prstGeom prst="rect">
              <a:avLst/>
            </a:prstGeom>
          </p:spPr>
        </p:pic>
      </p:grpSp>
      <p:grpSp>
        <p:nvGrpSpPr>
          <p:cNvPr id="22" name="Grupo 15">
            <a:extLst>
              <a:ext uri="{FF2B5EF4-FFF2-40B4-BE49-F238E27FC236}">
                <a16:creationId xmlns="" xmlns:a16="http://schemas.microsoft.com/office/drawing/2014/main" id="{0D95EAF1-6422-4D70-A35A-26B580F7CCB0}"/>
              </a:ext>
            </a:extLst>
          </p:cNvPr>
          <p:cNvGrpSpPr/>
          <p:nvPr/>
        </p:nvGrpSpPr>
        <p:grpSpPr>
          <a:xfrm>
            <a:off x="1285723" y="2622229"/>
            <a:ext cx="10087127" cy="717111"/>
            <a:chOff x="4619473" y="3454727"/>
            <a:chExt cx="10087127" cy="717111"/>
          </a:xfrm>
        </p:grpSpPr>
        <p:sp>
          <p:nvSpPr>
            <p:cNvPr id="23" name="Retângulo 22">
              <a:extLst>
                <a:ext uri="{FF2B5EF4-FFF2-40B4-BE49-F238E27FC236}">
                  <a16:creationId xmlns="" xmlns:a16="http://schemas.microsoft.com/office/drawing/2014/main" id="{3A8D3E9E-8423-4EE0-AFC2-DD4596CF8639}"/>
                </a:ext>
              </a:extLst>
            </p:cNvPr>
            <p:cNvSpPr/>
            <p:nvPr/>
          </p:nvSpPr>
          <p:spPr>
            <a:xfrm>
              <a:off x="5391150" y="3525507"/>
              <a:ext cx="9315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 smtClean="0">
                  <a:solidFill>
                    <a:srgbClr val="002060"/>
                  </a:solidFill>
                  <a:cs typeface="Kartika" panose="02020503030404060203" pitchFamily="18" charset="0"/>
                </a:rPr>
                <a:t>É limitado </a:t>
              </a:r>
              <a:r>
                <a:rPr lang="pt-BR" b="1" dirty="0">
                  <a:solidFill>
                    <a:srgbClr val="002060"/>
                  </a:solidFill>
                  <a:cs typeface="Kartika" panose="02020503030404060203" pitchFamily="18" charset="0"/>
                </a:rPr>
                <a:t>por um valor Máximo Horário, um valor Mínimo Horário, e por um valor máximo diário, denominado PLD Máximo Estrutural (limitador da média diária do PLD).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="" xmlns:a16="http://schemas.microsoft.com/office/drawing/2014/main" id="{B730577E-8FC1-45E2-81EB-885319F3B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19473" y="3454727"/>
              <a:ext cx="396093" cy="480113"/>
            </a:xfrm>
            <a:prstGeom prst="rect">
              <a:avLst/>
            </a:prstGeom>
          </p:spPr>
        </p:pic>
      </p:grpSp>
      <p:grpSp>
        <p:nvGrpSpPr>
          <p:cNvPr id="25" name="Grupo 18">
            <a:extLst>
              <a:ext uri="{FF2B5EF4-FFF2-40B4-BE49-F238E27FC236}">
                <a16:creationId xmlns="" xmlns:a16="http://schemas.microsoft.com/office/drawing/2014/main" id="{F0298A95-9899-46D0-98AC-4CD9521FB8D4}"/>
              </a:ext>
            </a:extLst>
          </p:cNvPr>
          <p:cNvGrpSpPr/>
          <p:nvPr/>
        </p:nvGrpSpPr>
        <p:grpSpPr>
          <a:xfrm>
            <a:off x="1285723" y="3613440"/>
            <a:ext cx="9945305" cy="1305808"/>
            <a:chOff x="4619473" y="3454727"/>
            <a:chExt cx="9945305" cy="1305808"/>
          </a:xfrm>
        </p:grpSpPr>
        <p:sp>
          <p:nvSpPr>
            <p:cNvPr id="26" name="Retângulo 25">
              <a:extLst>
                <a:ext uri="{FF2B5EF4-FFF2-40B4-BE49-F238E27FC236}">
                  <a16:creationId xmlns="" xmlns:a16="http://schemas.microsoft.com/office/drawing/2014/main" id="{857AACC4-99E1-4D5D-9EFE-6F22001DE56E}"/>
                </a:ext>
              </a:extLst>
            </p:cNvPr>
            <p:cNvSpPr/>
            <p:nvPr/>
          </p:nvSpPr>
          <p:spPr>
            <a:xfrm>
              <a:off x="5391149" y="3560206"/>
              <a:ext cx="917362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  <a:cs typeface="Kartika" panose="02020503030404060203" pitchFamily="18" charset="0"/>
                </a:rPr>
                <a:t>No cálculo do PLD não são consideradas as restrições de transmissão internas </a:t>
              </a:r>
              <a:r>
                <a:rPr lang="pt-BR" b="1" dirty="0" smtClean="0">
                  <a:solidFill>
                    <a:srgbClr val="002060"/>
                  </a:solidFill>
                  <a:cs typeface="Kartika" panose="02020503030404060203" pitchFamily="18" charset="0"/>
                </a:rPr>
                <a:t>à </a:t>
              </a:r>
              <a:r>
                <a:rPr lang="pt-BR" b="1" dirty="0">
                  <a:solidFill>
                    <a:srgbClr val="002060"/>
                  </a:solidFill>
                  <a:cs typeface="Kartika" panose="02020503030404060203" pitchFamily="18" charset="0"/>
                </a:rPr>
                <a:t>cada   submercado, para que a energia comercializada seja tratada igualmente </a:t>
              </a:r>
              <a:r>
                <a:rPr lang="pt-BR" b="1" dirty="0" smtClean="0">
                  <a:solidFill>
                    <a:srgbClr val="002060"/>
                  </a:solidFill>
                  <a:cs typeface="Kartika" panose="02020503030404060203" pitchFamily="18" charset="0"/>
                </a:rPr>
                <a:t>disponível</a:t>
              </a:r>
            </a:p>
            <a:p>
              <a:r>
                <a:rPr lang="pt-BR" b="1" dirty="0" smtClean="0">
                  <a:solidFill>
                    <a:srgbClr val="002060"/>
                  </a:solidFill>
                  <a:cs typeface="Kartika" panose="02020503030404060203" pitchFamily="18" charset="0"/>
                </a:rPr>
                <a:t>em </a:t>
              </a:r>
              <a:r>
                <a:rPr lang="pt-BR" b="1" dirty="0">
                  <a:solidFill>
                    <a:srgbClr val="002060"/>
                  </a:solidFill>
                  <a:cs typeface="Kartika" panose="02020503030404060203" pitchFamily="18" charset="0"/>
                </a:rPr>
                <a:t>todos os pontos de consumo.</a:t>
              </a:r>
            </a:p>
            <a:p>
              <a:pPr algn="ctr"/>
              <a:endParaRPr lang="pt-BR" b="1" dirty="0">
                <a:solidFill>
                  <a:srgbClr val="002060"/>
                </a:solidFill>
                <a:cs typeface="Kartika" panose="02020503030404060203" pitchFamily="18" charset="0"/>
              </a:endParaRPr>
            </a:p>
          </p:txBody>
        </p:sp>
        <p:pic>
          <p:nvPicPr>
            <p:cNvPr id="27" name="Imagem 26">
              <a:extLst>
                <a:ext uri="{FF2B5EF4-FFF2-40B4-BE49-F238E27FC236}">
                  <a16:creationId xmlns="" xmlns:a16="http://schemas.microsoft.com/office/drawing/2014/main" id="{ED4B0488-0151-44FB-8342-F7EC6FA3E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19473" y="3454727"/>
              <a:ext cx="396093" cy="480113"/>
            </a:xfrm>
            <a:prstGeom prst="rect">
              <a:avLst/>
            </a:prstGeom>
          </p:spPr>
        </p:pic>
      </p:grpSp>
      <p:pic>
        <p:nvPicPr>
          <p:cNvPr id="28" name="Imagem 27">
            <a:extLst>
              <a:ext uri="{FF2B5EF4-FFF2-40B4-BE49-F238E27FC236}">
                <a16:creationId xmlns="" xmlns:a16="http://schemas.microsoft.com/office/drawing/2014/main" id="{17576BE0-7D6D-4C24-A901-B9A2FF21A7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22A59D"/>
              </a:clrFrom>
              <a:clrTo>
                <a:srgbClr val="22A59D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4841600"/>
            <a:ext cx="2457487" cy="20164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="" xmlns:a16="http://schemas.microsoft.com/office/drawing/2014/main" id="{BD69B753-078D-4B9D-BFBE-840919F058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22A59D"/>
              </a:clrFrom>
              <a:clrTo>
                <a:srgbClr val="22A59D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9734513" y="4841600"/>
            <a:ext cx="2457487" cy="20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48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Limitadores do PLD Horário</a:t>
            </a:r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B774771F-0387-4CD2-BE52-0784F7D0E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75" y="4726983"/>
            <a:ext cx="2222203" cy="1626561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AB235C07-92C8-4902-88EC-6DD2D3976958}"/>
              </a:ext>
            </a:extLst>
          </p:cNvPr>
          <p:cNvSpPr/>
          <p:nvPr/>
        </p:nvSpPr>
        <p:spPr>
          <a:xfrm>
            <a:off x="2035174" y="3015838"/>
            <a:ext cx="87010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Limitadores do PLD Horário (2021):</a:t>
            </a:r>
          </a:p>
          <a:p>
            <a:endParaRPr lang="pt-BR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PLD Mínimo Horário =	</a:t>
            </a:r>
            <a:r>
              <a:rPr lang="pt-BR" sz="2000" b="1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R$ 49,77</a:t>
            </a:r>
            <a:r>
              <a:rPr lang="pt-BR" b="1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/MWh</a:t>
            </a:r>
          </a:p>
          <a:p>
            <a:pPr lvl="1"/>
            <a:endParaRPr lang="pt-BR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PLD Máximo Horário =	</a:t>
            </a:r>
            <a:r>
              <a:rPr lang="pt-BR" sz="2000" b="1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R$ 1.197,87 </a:t>
            </a:r>
            <a:r>
              <a:rPr lang="pt-BR" b="1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BR" b="1" kern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MWh</a:t>
            </a:r>
            <a:endParaRPr lang="pt-BR" b="1" kern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PLD Máximo Estrutural =	</a:t>
            </a:r>
            <a:r>
              <a:rPr lang="pt-BR" sz="2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R$ 583,88 </a:t>
            </a:r>
            <a:r>
              <a:rPr lang="pt-BR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BR" b="1" kern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MWh</a:t>
            </a:r>
            <a:endParaRPr lang="pt-BR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AB235C07-92C8-4902-88EC-6DD2D3976958}"/>
              </a:ext>
            </a:extLst>
          </p:cNvPr>
          <p:cNvSpPr/>
          <p:nvPr/>
        </p:nvSpPr>
        <p:spPr>
          <a:xfrm>
            <a:off x="1023305" y="1274857"/>
            <a:ext cx="10145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valores do PLD são limitados a um valor mínimo horário (PLD Mínimo Horário), a um valor máximo horário (PLD Máximo Horário) e um valor limite diário (PLD Máximo Estrutural). </a:t>
            </a:r>
            <a:endParaRPr lang="pt-BR" sz="20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ACE1656-DE1E-40A3-B045-BFC1BFBF1546}"/>
              </a:ext>
            </a:extLst>
          </p:cNvPr>
          <p:cNvSpPr txBox="1"/>
          <p:nvPr/>
        </p:nvSpPr>
        <p:spPr>
          <a:xfrm>
            <a:off x="2326131" y="5771388"/>
            <a:ext cx="5136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2060"/>
                </a:solidFill>
              </a:rPr>
              <a:t>Resolução Homologatória ANEEL nº 2.828/2020</a:t>
            </a:r>
          </a:p>
        </p:txBody>
      </p:sp>
    </p:spTree>
    <p:extLst>
      <p:ext uri="{BB962C8B-B14F-4D97-AF65-F5344CB8AC3E}">
        <p14:creationId xmlns:p14="http://schemas.microsoft.com/office/powerpoint/2010/main" val="289086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Preço da Liquidação das Diferenças - PLD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236824" y="2744288"/>
            <a:ext cx="43291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SzPct val="71000"/>
            </a:pPr>
            <a:r>
              <a:rPr lang="pt-BR" b="1" dirty="0">
                <a:solidFill>
                  <a:srgbClr val="002060"/>
                </a:solidFill>
              </a:rPr>
              <a:t>Levantamento </a:t>
            </a:r>
            <a:r>
              <a:rPr lang="pt-BR" b="1" dirty="0" smtClean="0">
                <a:solidFill>
                  <a:srgbClr val="002060"/>
                </a:solidFill>
              </a:rPr>
              <a:t>dos </a:t>
            </a:r>
            <a:r>
              <a:rPr lang="pt-BR" b="1" dirty="0">
                <a:solidFill>
                  <a:srgbClr val="002060"/>
                </a:solidFill>
              </a:rPr>
              <a:t>principais fatores que influenciam o PLD </a:t>
            </a:r>
            <a:r>
              <a:rPr lang="pt-BR" dirty="0">
                <a:solidFill>
                  <a:srgbClr val="002060"/>
                </a:solidFill>
              </a:rPr>
              <a:t>(2014 a 2017):</a:t>
            </a:r>
          </a:p>
          <a:p>
            <a:pPr marL="285750" indent="-285750" algn="just">
              <a:spcAft>
                <a:spcPts val="600"/>
              </a:spcAft>
              <a:buSzPct val="71000"/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002060"/>
                </a:solidFill>
              </a:rPr>
              <a:t>49% </a:t>
            </a:r>
            <a:r>
              <a:rPr lang="pt-BR" sz="1400" dirty="0">
                <a:solidFill>
                  <a:srgbClr val="002060"/>
                </a:solidFill>
              </a:rPr>
              <a:t>das variações verificadas no PLD são ocasionadas pelas diferenças entre as afluências previstas e as verificadas.</a:t>
            </a:r>
          </a:p>
          <a:p>
            <a:pPr marL="285750" lvl="1" indent="-285750" algn="just">
              <a:spcAft>
                <a:spcPts val="600"/>
              </a:spcAft>
              <a:buSzPct val="71000"/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</a:rPr>
              <a:t>Peso elevado de variáveis incertas em sua formação</a:t>
            </a:r>
            <a:r>
              <a:rPr lang="pt-BR" sz="1400" b="1" dirty="0">
                <a:solidFill>
                  <a:srgbClr val="002060"/>
                </a:solidFill>
              </a:rPr>
              <a:t>.</a:t>
            </a:r>
            <a:endParaRPr lang="pt-BR" sz="1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36662" y="1307000"/>
            <a:ext cx="6480720" cy="4940821"/>
            <a:chOff x="1737037" y="979084"/>
            <a:chExt cx="5512849" cy="4233702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7037" y="979084"/>
              <a:ext cx="5512849" cy="3673855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2317487" y="4070617"/>
              <a:ext cx="1521661" cy="424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804218" y="4310743"/>
              <a:ext cx="1286599" cy="184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3039280" y="4437061"/>
              <a:ext cx="1286599" cy="184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175259" y="4507690"/>
              <a:ext cx="1286599" cy="184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2"/>
            <a:srcRect l="12920" t="82389" r="61411"/>
            <a:stretch/>
          </p:blipFill>
          <p:spPr>
            <a:xfrm>
              <a:off x="3277665" y="4565790"/>
              <a:ext cx="1415143" cy="646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8421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Operação de Curtíssimo Prazo</a:t>
            </a:r>
            <a:endParaRPr lang="pt-BR" dirty="0"/>
          </a:p>
        </p:txBody>
      </p:sp>
      <p:grpSp>
        <p:nvGrpSpPr>
          <p:cNvPr id="19" name="Grupo 18"/>
          <p:cNvGrpSpPr/>
          <p:nvPr/>
        </p:nvGrpSpPr>
        <p:grpSpPr>
          <a:xfrm>
            <a:off x="733985" y="1212885"/>
            <a:ext cx="10724030" cy="4775143"/>
            <a:chOff x="733985" y="1045227"/>
            <a:chExt cx="10724030" cy="4775143"/>
          </a:xfrm>
        </p:grpSpPr>
        <p:grpSp>
          <p:nvGrpSpPr>
            <p:cNvPr id="17" name="Grupo 16"/>
            <p:cNvGrpSpPr/>
            <p:nvPr/>
          </p:nvGrpSpPr>
          <p:grpSpPr>
            <a:xfrm>
              <a:off x="3667125" y="1045227"/>
              <a:ext cx="4857750" cy="2026583"/>
              <a:chOff x="3667125" y="1045227"/>
              <a:chExt cx="4857750" cy="2026583"/>
            </a:xfrm>
          </p:grpSpPr>
          <p:sp>
            <p:nvSpPr>
              <p:cNvPr id="2" name="Elipse 1"/>
              <p:cNvSpPr/>
              <p:nvPr/>
            </p:nvSpPr>
            <p:spPr>
              <a:xfrm>
                <a:off x="3667125" y="1045227"/>
                <a:ext cx="4857750" cy="2026583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3952478" y="1597975"/>
                <a:ext cx="4287044" cy="933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b="0" i="0" u="none" strike="noStrike" cap="none" spc="0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O modelo Dessem é alimentado diariamente com </a:t>
                </a:r>
                <a:r>
                  <a:rPr kumimoji="0" lang="pt-BR" b="1" i="0" u="none" strike="noStrike" cap="none" spc="0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previsão de geração</a:t>
                </a:r>
                <a:r>
                  <a:rPr kumimoji="0" lang="pt-BR" b="1" i="0" u="none" strike="noStrike" cap="none" spc="0" normalizeH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 eólica</a:t>
                </a:r>
                <a:r>
                  <a:rPr kumimoji="0" lang="pt-BR" b="0" i="0" u="none" strike="noStrike" cap="none" spc="0" normalizeH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, dentre outras dezenas de variáveis</a:t>
                </a:r>
                <a:endParaRPr kumimoji="0" lang="pt-BR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endParaRP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733985" y="3793787"/>
              <a:ext cx="10724030" cy="2026583"/>
              <a:chOff x="747712" y="3793787"/>
              <a:chExt cx="10724030" cy="2026583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6613992" y="3793787"/>
                <a:ext cx="4857750" cy="2026583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747712" y="3793787"/>
                <a:ext cx="4857750" cy="2026583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1145778" y="4345413"/>
                <a:ext cx="405907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10751" hangingPunct="0">
                  <a:tabLst>
                    <a:tab pos="126558" algn="l"/>
                  </a:tabLst>
                </a:pPr>
                <a:r>
                  <a:rPr lang="pt-BR" kern="0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Nas horas onde há </a:t>
                </a:r>
                <a:r>
                  <a:rPr lang="pt-BR" b="1" kern="0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excesso de geração mais barata</a:t>
                </a:r>
                <a:r>
                  <a:rPr lang="pt-BR" kern="0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 (hidráulica, eólica, biomassa, solar) o </a:t>
                </a:r>
                <a:r>
                  <a:rPr lang="pt-BR" b="1" kern="0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preço tende a ser baixo</a:t>
                </a:r>
                <a:endParaRPr lang="pt-BR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endParaRPr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>
                <a:off x="6984346" y="4340284"/>
                <a:ext cx="4117042" cy="933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b="0" i="0" u="none" strike="noStrike" cap="none" spc="0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Nas horas onde os recursos baratos</a:t>
                </a:r>
                <a:r>
                  <a:rPr kumimoji="0" lang="pt-BR" b="0" i="0" u="none" strike="noStrike" cap="none" spc="0" normalizeH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 são escassos e </a:t>
                </a:r>
                <a:r>
                  <a:rPr lang="pt-BR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com</a:t>
                </a:r>
                <a:r>
                  <a:rPr kumimoji="0" lang="pt-BR" b="0" i="0" u="none" strike="noStrike" cap="none" spc="0" normalizeH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 </a:t>
                </a:r>
                <a:r>
                  <a:rPr kumimoji="0" lang="pt-BR" b="1" i="0" u="none" strike="noStrike" cap="none" spc="0" normalizeH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necessidade de despacho termelétrico</a:t>
                </a:r>
                <a:r>
                  <a:rPr kumimoji="0" lang="pt-BR" b="0" i="0" u="none" strike="noStrike" cap="none" spc="0" normalizeH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 o </a:t>
                </a:r>
                <a:r>
                  <a:rPr kumimoji="0" lang="pt-BR" b="1" i="0" u="none" strike="noStrike" cap="none" spc="0" normalizeH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preço tende a ser mais alto</a:t>
                </a:r>
                <a:endParaRPr kumimoji="0" lang="pt-BR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endParaRPr>
              </a:p>
            </p:txBody>
          </p:sp>
        </p:grpSp>
        <p:cxnSp>
          <p:nvCxnSpPr>
            <p:cNvPr id="12" name="Conector de seta reta 11"/>
            <p:cNvCxnSpPr>
              <a:stCxn id="2" idx="4"/>
              <a:endCxn id="10" idx="7"/>
            </p:cNvCxnSpPr>
            <p:nvPr/>
          </p:nvCxnSpPr>
          <p:spPr>
            <a:xfrm flipH="1">
              <a:off x="4880334" y="3071810"/>
              <a:ext cx="1215666" cy="101876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>
              <a:stCxn id="2" idx="4"/>
              <a:endCxn id="11" idx="1"/>
            </p:cNvCxnSpPr>
            <p:nvPr/>
          </p:nvCxnSpPr>
          <p:spPr>
            <a:xfrm>
              <a:off x="6096000" y="3071810"/>
              <a:ext cx="1215666" cy="101876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upo 7"/>
          <p:cNvGrpSpPr/>
          <p:nvPr/>
        </p:nvGrpSpPr>
        <p:grpSpPr>
          <a:xfrm>
            <a:off x="3667125" y="2992577"/>
            <a:ext cx="4857750" cy="2026583"/>
            <a:chOff x="333375" y="1573873"/>
            <a:chExt cx="4857750" cy="2026583"/>
          </a:xfrm>
        </p:grpSpPr>
        <p:sp>
          <p:nvSpPr>
            <p:cNvPr id="15" name="Elipse 14"/>
            <p:cNvSpPr/>
            <p:nvPr/>
          </p:nvSpPr>
          <p:spPr>
            <a:xfrm>
              <a:off x="333375" y="1573873"/>
              <a:ext cx="4857750" cy="202658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994890" y="2120370"/>
              <a:ext cx="3534721" cy="933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b="1" i="0" u="none" strike="noStrike" cap="none" spc="0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rPr>
                <a:t>Tendência de</a:t>
              </a:r>
              <a:r>
                <a:rPr kumimoji="0" lang="pt-BR" b="1" i="0" u="none" strike="noStrike" cap="none" spc="0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rPr>
                <a:t> acompanhar a demanda horária líquida</a:t>
              </a:r>
              <a:r>
                <a:rPr kumimoji="0" lang="pt-BR" b="0" i="0" u="none" strike="noStrike" cap="none" spc="0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rPr>
                <a:t>, de cada submercado do SIN.</a:t>
              </a:r>
              <a:endParaRPr kumimoji="0" lang="pt-BR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876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40" y="1952683"/>
            <a:ext cx="10595899" cy="38445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Benefícios do preço horário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9278938" y="6423025"/>
            <a:ext cx="2913062" cy="298450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230540" y="5778899"/>
            <a:ext cx="11078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O modelo de curto prazo considera a previsão de carga semanal, </a:t>
            </a:r>
            <a:r>
              <a:rPr lang="pt-BR" sz="1600" kern="0" dirty="0" err="1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discretizada</a:t>
            </a:r>
            <a:r>
              <a:rPr lang="pt-BR" sz="1600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 em 3 patamares de carga (leve, média e pesada)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1600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Já o </a:t>
            </a:r>
            <a:r>
              <a:rPr lang="pt-BR" sz="1600" b="1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Preço horário</a:t>
            </a:r>
            <a:r>
              <a:rPr lang="pt-BR" sz="1600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, calculado diariamente, utiliza a </a:t>
            </a:r>
            <a:r>
              <a:rPr lang="pt-BR" sz="1600" b="1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previsão diária da carga</a:t>
            </a:r>
            <a:r>
              <a:rPr lang="pt-BR" sz="1600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pt-BR" sz="1600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t-BR" sz="1600" b="1" kern="0" dirty="0" smtClean="0">
                <a:solidFill>
                  <a:srgbClr val="0365C0">
                    <a:lumMod val="50000"/>
                  </a:srgbClr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mais aderente à carga verificada</a:t>
            </a:r>
            <a:endParaRPr lang="pt-BR" sz="1600" b="1" kern="0" dirty="0">
              <a:solidFill>
                <a:srgbClr val="0365C0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0" y="702318"/>
          <a:ext cx="12192000" cy="181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5825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9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12658</TotalTime>
  <Words>2531</Words>
  <Application>Microsoft Office PowerPoint</Application>
  <PresentationFormat>Widescreen</PresentationFormat>
  <Paragraphs>522</Paragraphs>
  <Slides>36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36</vt:i4>
      </vt:variant>
    </vt:vector>
  </HeadingPairs>
  <TitlesOfParts>
    <vt:vector size="53" baseType="lpstr">
      <vt:lpstr>Arial</vt:lpstr>
      <vt:lpstr>Calibri</vt:lpstr>
      <vt:lpstr>Calibri Light</vt:lpstr>
      <vt:lpstr>Corbel</vt:lpstr>
      <vt:lpstr>Courier New</vt:lpstr>
      <vt:lpstr>Gadugi</vt:lpstr>
      <vt:lpstr>Helvetica Light</vt:lpstr>
      <vt:lpstr>Helvetica Neue</vt:lpstr>
      <vt:lpstr>Helvetica Neue Medium</vt:lpstr>
      <vt:lpstr>Kartika</vt:lpstr>
      <vt:lpstr>Symbol</vt:lpstr>
      <vt:lpstr>Wingdings</vt:lpstr>
      <vt:lpstr>Tema do Office</vt:lpstr>
      <vt:lpstr>2_Tema do Office</vt:lpstr>
      <vt:lpstr>1_White</vt:lpstr>
      <vt:lpstr>9_White</vt:lpstr>
      <vt:lpstr>2_Personalizar design</vt:lpstr>
      <vt:lpstr>CapacitaCCEE Associações - ABRACEEL</vt:lpstr>
      <vt:lpstr>Agenda</vt:lpstr>
      <vt:lpstr>Apresentação do PowerPoint</vt:lpstr>
      <vt:lpstr>Preço da Liquidação das Diferenças - PLD</vt:lpstr>
      <vt:lpstr>Preço da Liquidação das Diferenças - PLD</vt:lpstr>
      <vt:lpstr>Limitadores do PLD Horário</vt:lpstr>
      <vt:lpstr>Preço da Liquidação das Diferenças - PLD</vt:lpstr>
      <vt:lpstr>Operação de Curtíssimo Prazo</vt:lpstr>
      <vt:lpstr>Benefícios do preço horário</vt:lpstr>
      <vt:lpstr>Análise PLD Horário – Novembro (Encontro PLD 19/11/20)</vt:lpstr>
      <vt:lpstr>Benefícios do preço horário</vt:lpstr>
      <vt:lpstr>Benefícios do preço horário</vt:lpstr>
      <vt:lpstr>Benefícios do preço horário</vt:lpstr>
      <vt:lpstr>Benefícios do preço horário</vt:lpstr>
      <vt:lpstr>Processo de Contingência</vt:lpstr>
      <vt:lpstr>Aplicação dos Limites</vt:lpstr>
      <vt:lpstr>Aplicação dos Limites</vt:lpstr>
      <vt:lpstr>Aplicação dos Limites</vt:lpstr>
      <vt:lpstr>Planilha de simulação de aplicação dos limites</vt:lpstr>
      <vt:lpstr>Apresentação do PowerPoint</vt:lpstr>
      <vt:lpstr>Contabilização e Liquidação do MCP</vt:lpstr>
      <vt:lpstr>PLD Horário Submercado SE/CO – 12/01/2021</vt:lpstr>
      <vt:lpstr>PLD Sombra Submercado NE – 17/11/2020</vt:lpstr>
      <vt:lpstr>PLD Sombra Submercado SE/CO – 17/11/2020</vt:lpstr>
      <vt:lpstr>Impacto do PLD na Contabilização</vt:lpstr>
      <vt:lpstr>Impacto do PLD na Contabilização</vt:lpstr>
      <vt:lpstr>Modulação de Contratos</vt:lpstr>
      <vt:lpstr>Limitadores de Modulação de Contratos</vt:lpstr>
      <vt:lpstr>O simulador de cálculo dos limitadores de modulação</vt:lpstr>
      <vt:lpstr>Limitadores de modulação</vt:lpstr>
      <vt:lpstr>Apresentação do PowerPoint</vt:lpstr>
      <vt:lpstr>Contabilização e Liquidação do MCP</vt:lpstr>
      <vt:lpstr>Ciclo de Procedimentos do MCP</vt:lpstr>
      <vt:lpstr>Apresentação do PowerPoint</vt:lpstr>
      <vt:lpstr>Considerações Finais</vt:lpstr>
      <vt:lpstr>Obrigado</vt:lpstr>
    </vt:vector>
  </TitlesOfParts>
  <Company>CCEE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Iury Oliveira</dc:creator>
  <cp:lastModifiedBy>Iury Oliveira</cp:lastModifiedBy>
  <cp:revision>766</cp:revision>
  <cp:lastPrinted>2020-10-06T12:55:02Z</cp:lastPrinted>
  <dcterms:created xsi:type="dcterms:W3CDTF">2019-06-12T13:06:32Z</dcterms:created>
  <dcterms:modified xsi:type="dcterms:W3CDTF">2021-01-14T20:42:25Z</dcterms:modified>
</cp:coreProperties>
</file>