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6"/>
  </p:notesMasterIdLst>
  <p:sldIdLst>
    <p:sldId id="3410" r:id="rId2"/>
    <p:sldId id="2233" r:id="rId3"/>
    <p:sldId id="3396" r:id="rId4"/>
    <p:sldId id="4007" r:id="rId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53" orient="horz" pos="480" userDrawn="1">
          <p15:clr>
            <a:srgbClr val="A4A3A4"/>
          </p15:clr>
        </p15:guide>
        <p15:guide id="54" pos="958" userDrawn="1">
          <p15:clr>
            <a:srgbClr val="A4A3A4"/>
          </p15:clr>
        </p15:guide>
        <p15:guide id="57" pos="14398" userDrawn="1">
          <p15:clr>
            <a:srgbClr val="A4A3A4"/>
          </p15:clr>
        </p15:guide>
        <p15:guide id="59" orient="horz" pos="818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C95"/>
    <a:srgbClr val="E4F2F2"/>
    <a:srgbClr val="CCF6FF"/>
    <a:srgbClr val="5178B3"/>
    <a:srgbClr val="2CB3EB"/>
    <a:srgbClr val="FC0D1B"/>
    <a:srgbClr val="FA7B87"/>
    <a:srgbClr val="FB4756"/>
    <a:srgbClr val="CA252D"/>
    <a:srgbClr val="FA4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85027" autoAdjust="0"/>
  </p:normalViewPr>
  <p:slideViewPr>
    <p:cSldViewPr snapToGrid="0" snapToObjects="1">
      <p:cViewPr varScale="1">
        <p:scale>
          <a:sx n="47" d="100"/>
          <a:sy n="47" d="100"/>
        </p:scale>
        <p:origin x="-858" y="-120"/>
      </p:cViewPr>
      <p:guideLst>
        <p:guide orient="horz" pos="480"/>
        <p:guide orient="horz" pos="8184"/>
        <p:guide pos="958"/>
        <p:guide pos="1439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Light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Light" panose="020F0502020204030203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Light" panose="020F0502020204030203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DC0BE5-8237-434B-AB26-F93C2EF449B3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614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7388" y="1143000"/>
            <a:ext cx="5481637" cy="3084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4813" cy="3598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23868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0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82511B-2B00-420C-B72B-71641345E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6B45E1E-4EC9-4F6E-8D01-92BF1FFD9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BB0AECF-E451-4F5F-8C4E-0BED2F29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75B6-6E72-4C81-9CF0-80AFE0368620}" type="datetimeFigureOut">
              <a:rPr lang="pt-BR" smtClean="0"/>
              <a:t>23/06/2021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8825BD1-F8BC-4297-993D-3B76EE3BD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EBABA93-0B2A-4D25-BA0B-63D43F6B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53C6B-EE8E-4AC3-AF95-ECA28608A0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03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3671819-9DFA-2F4A-8E9B-D50CC3AD5F1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24994" y="2781236"/>
            <a:ext cx="17530154" cy="10004323"/>
          </a:xfrm>
          <a:prstGeom prst="rect">
            <a:avLst/>
          </a:prstGeom>
          <a:solidFill>
            <a:schemeClr val="bg2">
              <a:lumMod val="95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 sz="2600" b="1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Nunito Sans SemiBold" pitchFamily="2" charset="77"/>
                <a:ea typeface="Source Sans Pro Light" panose="020B0403030403020204" pitchFamily="34" charset="0"/>
                <a:cs typeface="Noto Sans Light" panose="020B040204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9600"/>
      </p:ext>
    </p:extLst>
  </p:cSld>
  <p:clrMapOvr>
    <a:masterClrMapping/>
  </p:clrMapOvr>
  <p:transition/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EE9132D6-0004-C34B-A570-7AECE00271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34832" cy="13716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="" xmlns:a16="http://schemas.microsoft.com/office/drawing/2014/main" id="{DAA4E229-A0BE-2A4B-A1A1-FE2D7F084B63}"/>
              </a:ext>
            </a:extLst>
          </p:cNvPr>
          <p:cNvSpPr/>
          <p:nvPr userDrawn="1"/>
        </p:nvSpPr>
        <p:spPr>
          <a:xfrm>
            <a:off x="22132795" y="752553"/>
            <a:ext cx="713232" cy="713232"/>
          </a:xfrm>
          <a:prstGeom prst="ellipse">
            <a:avLst/>
          </a:prstGeom>
          <a:solidFill>
            <a:srgbClr val="26A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4AFA0A0-434E-E340-A675-5E45B45DDFED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2143306" y="783540"/>
            <a:ext cx="713249" cy="713232"/>
          </a:xfrm>
          <a:prstGeom prst="ellipse">
            <a:avLst/>
          </a:prstGeom>
          <a:noFill/>
        </p:spPr>
        <p:txBody>
          <a:bodyPr wrap="square" lIns="45720" rIns="45720" rtlCol="0" anchor="ctr">
            <a:spAutoFit/>
          </a:bodyPr>
          <a:lstStyle/>
          <a:p>
            <a:pPr algn="ctr"/>
            <a:fld id="{C2130A1F-96FE-9345-9E91-FD9BE4197128}" type="slidenum">
              <a:rPr lang="en-US" sz="2200" b="0" i="0" spc="0" smtClean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rPr>
              <a:pPr algn="ctr"/>
              <a:t>‹nº›</a:t>
            </a:fld>
            <a:endParaRPr lang="en-US" sz="2200" b="0" i="0" spc="0" dirty="0">
              <a:solidFill>
                <a:schemeClr val="bg1"/>
              </a:solidFill>
              <a:latin typeface="Poppins Medium" pitchFamily="2" charset="77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3" r:id="rId4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Poppins" pitchFamily="2" charset="77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Lato Light" panose="020F0502020204030203" pitchFamily="34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Imagem digital de cidade à noite&#10;&#10;Descrição gerada automaticamente com confiança média">
            <a:extLst>
              <a:ext uri="{FF2B5EF4-FFF2-40B4-BE49-F238E27FC236}">
                <a16:creationId xmlns="" xmlns:a16="http://schemas.microsoft.com/office/drawing/2014/main" id="{6FE1916D-3D89-4315-99D1-E7A538EC429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843"/>
            <a:ext cx="24377650" cy="16273377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896B491B-116F-4CFB-8361-80CABA3B05F8}"/>
              </a:ext>
            </a:extLst>
          </p:cNvPr>
          <p:cNvSpPr/>
          <p:nvPr/>
        </p:nvSpPr>
        <p:spPr>
          <a:xfrm>
            <a:off x="0" y="-1000843"/>
            <a:ext cx="24377650" cy="16273377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98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83EA6C7-D5B0-4533-AA72-8A08B7AF2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206" y="3856520"/>
            <a:ext cx="18283238" cy="4773956"/>
          </a:xfrm>
        </p:spPr>
        <p:txBody>
          <a:bodyPr>
            <a:normAutofit/>
          </a:bodyPr>
          <a:lstStyle/>
          <a:p>
            <a:r>
              <a:rPr lang="pt-BR" sz="9598" dirty="0">
                <a:solidFill>
                  <a:schemeClr val="bg1"/>
                </a:solidFill>
                <a:latin typeface="Poppins Bold" panose="00000800000000000000" pitchFamily="2" charset="0"/>
                <a:cs typeface="Poppins Bold" panose="00000800000000000000" pitchFamily="2" charset="0"/>
              </a:rPr>
              <a:t>Oferta adicional de energia termelétrica</a:t>
            </a:r>
            <a:br>
              <a:rPr lang="pt-BR" sz="9598" dirty="0">
                <a:solidFill>
                  <a:schemeClr val="bg1"/>
                </a:solidFill>
                <a:latin typeface="Poppins Bold" panose="00000800000000000000" pitchFamily="2" charset="0"/>
                <a:cs typeface="Poppins Bold" panose="00000800000000000000" pitchFamily="2" charset="0"/>
              </a:rPr>
            </a:br>
            <a:r>
              <a:rPr lang="pt-BR" sz="8000" dirty="0">
                <a:solidFill>
                  <a:schemeClr val="bg1"/>
                </a:solidFill>
                <a:latin typeface="Poppins Bold" panose="00000800000000000000" pitchFamily="2" charset="0"/>
                <a:cs typeface="Poppins Bold" panose="00000800000000000000" pitchFamily="2" charset="0"/>
              </a:rPr>
              <a:t>CP 110/MME</a:t>
            </a:r>
            <a:endParaRPr lang="pt-BR" sz="9598" dirty="0">
              <a:solidFill>
                <a:schemeClr val="bg1"/>
              </a:solidFill>
              <a:latin typeface="Poppins Bold" panose="00000800000000000000" pitchFamily="2" charset="0"/>
              <a:cs typeface="Poppins Bold" panose="00000800000000000000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7D0E3A6-7189-4F9F-A542-239918B70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12169961"/>
            <a:ext cx="18283238" cy="641899"/>
          </a:xfrm>
        </p:spPr>
        <p:txBody>
          <a:bodyPr>
            <a:normAutofit/>
          </a:bodyPr>
          <a:lstStyle/>
          <a:p>
            <a:r>
              <a:rPr lang="pt-BR" sz="3999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Brasília, 25 de junho de 2021</a:t>
            </a:r>
          </a:p>
        </p:txBody>
      </p:sp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="" xmlns:a16="http://schemas.microsoft.com/office/drawing/2014/main" id="{C80E9C76-6DBD-424A-AC98-37061B8925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556" y="1546039"/>
            <a:ext cx="5100539" cy="271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7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FF11B15-67D8-404A-BCBB-F4033204244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29" y="2776892"/>
            <a:ext cx="17530154" cy="10004323"/>
          </a:xfrm>
        </p:spPr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44D82A3E-C6CB-8742-9DBD-10E1F22EB8DB}"/>
              </a:ext>
            </a:extLst>
          </p:cNvPr>
          <p:cNvSpPr/>
          <p:nvPr/>
        </p:nvSpPr>
        <p:spPr>
          <a:xfrm>
            <a:off x="937029" y="2776892"/>
            <a:ext cx="17530154" cy="10004322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3D482E40-7C32-8047-9531-1F82DA6A8E6D}"/>
              </a:ext>
            </a:extLst>
          </p:cNvPr>
          <p:cNvSpPr txBox="1"/>
          <p:nvPr/>
        </p:nvSpPr>
        <p:spPr>
          <a:xfrm>
            <a:off x="3773734" y="767577"/>
            <a:ext cx="16830248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pt-BR" sz="4800" b="1" spc="300" dirty="0">
                <a:solidFill>
                  <a:schemeClr val="tx2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CP 110: oferta adicional de energia termelétrica</a:t>
            </a:r>
            <a:endParaRPr lang="en-US" sz="4800" b="1" spc="300" dirty="0">
              <a:solidFill>
                <a:schemeClr val="tx2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C79608E8-846B-CF48-92DE-38D23EB1C2F3}"/>
              </a:ext>
            </a:extLst>
          </p:cNvPr>
          <p:cNvSpPr/>
          <p:nvPr/>
        </p:nvSpPr>
        <p:spPr>
          <a:xfrm>
            <a:off x="734537" y="2776892"/>
            <a:ext cx="202492" cy="10004323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accent2"/>
              </a:gs>
              <a:gs pos="99000">
                <a:schemeClr val="accent3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24" name="Subtitle 2">
            <a:extLst>
              <a:ext uri="{FF2B5EF4-FFF2-40B4-BE49-F238E27FC236}">
                <a16:creationId xmlns="" xmlns:a16="http://schemas.microsoft.com/office/drawing/2014/main" id="{1840E94E-6164-6E48-8920-D909E1F057B3}"/>
              </a:ext>
            </a:extLst>
          </p:cNvPr>
          <p:cNvSpPr txBox="1">
            <a:spLocks/>
          </p:cNvSpPr>
          <p:nvPr/>
        </p:nvSpPr>
        <p:spPr>
          <a:xfrm>
            <a:off x="2258941" y="3083540"/>
            <a:ext cx="15463170" cy="11182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pt-BR" sz="2800" dirty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Em maio, o CMSE decidiu tomar medidas adicionais para a garantia do suprimento </a:t>
            </a: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frente </a:t>
            </a:r>
            <a:r>
              <a:rPr lang="pt-BR" sz="2800" dirty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às condições adversas de atendimento. </a:t>
            </a:r>
            <a:endParaRPr lang="en-US" sz="2800" dirty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A70FBF56-B710-E942-9985-3025EADF310B}"/>
              </a:ext>
            </a:extLst>
          </p:cNvPr>
          <p:cNvSpPr/>
          <p:nvPr/>
        </p:nvSpPr>
        <p:spPr>
          <a:xfrm>
            <a:off x="1682100" y="3483179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328BD826-8AC1-8C4B-9222-18BACF2A5D72}"/>
              </a:ext>
            </a:extLst>
          </p:cNvPr>
          <p:cNvSpPr txBox="1">
            <a:spLocks/>
          </p:cNvSpPr>
          <p:nvPr/>
        </p:nvSpPr>
        <p:spPr>
          <a:xfrm>
            <a:off x="2258941" y="4493238"/>
            <a:ext cx="15463170" cy="111825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  <a:spcBef>
                <a:spcPts val="1200"/>
              </a:spcBef>
            </a:pPr>
            <a:r>
              <a:rPr lang="pt-BR" sz="2800" dirty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A </a:t>
            </a: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oferta </a:t>
            </a:r>
            <a:r>
              <a:rPr lang="pt-BR" sz="2800" dirty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adicional de </a:t>
            </a: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geração ora em discussão foca usinas a biomassa (CVU = 0) e é contemplar </a:t>
            </a: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às</a:t>
            </a: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medidas já adotas e aquelas em discussão.</a:t>
            </a:r>
            <a:endParaRPr lang="en-US" sz="2800" dirty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7B42A6E5-97C8-3A4C-858D-1AA77DD06857}"/>
              </a:ext>
            </a:extLst>
          </p:cNvPr>
          <p:cNvSpPr/>
          <p:nvPr/>
        </p:nvSpPr>
        <p:spPr>
          <a:xfrm>
            <a:off x="1682100" y="4892877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31" name="Subtitle 2">
            <a:extLst>
              <a:ext uri="{FF2B5EF4-FFF2-40B4-BE49-F238E27FC236}">
                <a16:creationId xmlns="" xmlns:a16="http://schemas.microsoft.com/office/drawing/2014/main" id="{535ECF9A-61F4-4146-9C7B-3F301F9D5195}"/>
              </a:ext>
            </a:extLst>
          </p:cNvPr>
          <p:cNvSpPr txBox="1">
            <a:spLocks/>
          </p:cNvSpPr>
          <p:nvPr/>
        </p:nvSpPr>
        <p:spPr>
          <a:xfrm>
            <a:off x="2258941" y="7417405"/>
            <a:ext cx="15463170" cy="99001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sz="2800" dirty="0">
                <a:solidFill>
                  <a:schemeClr val="tx1"/>
                </a:solidFill>
                <a:latin typeface="Poppins" pitchFamily="50" charset="0"/>
                <a:cs typeface="Poppins" pitchFamily="50" charset="0"/>
              </a:rPr>
              <a:t>O recurso adicional será considerado pelo ONS independente da ordem de mérito e será caracterizada como geração por garantia de suprimento energético.</a:t>
            </a:r>
            <a:endParaRPr lang="en-US" sz="2800" dirty="0">
              <a:solidFill>
                <a:schemeClr val="tx1"/>
              </a:solidFill>
              <a:latin typeface="Poppins" pitchFamily="50" charset="0"/>
              <a:cs typeface="Poppins" pitchFamily="50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="" xmlns:a16="http://schemas.microsoft.com/office/drawing/2014/main" id="{C3E7ECD9-ED37-4741-AD4A-CDF12F990EFE}"/>
              </a:ext>
            </a:extLst>
          </p:cNvPr>
          <p:cNvSpPr/>
          <p:nvPr/>
        </p:nvSpPr>
        <p:spPr>
          <a:xfrm>
            <a:off x="1682100" y="7752925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F7053186-52DE-234F-9D3E-6BDE792D5A54}"/>
              </a:ext>
            </a:extLst>
          </p:cNvPr>
          <p:cNvSpPr txBox="1">
            <a:spLocks/>
          </p:cNvSpPr>
          <p:nvPr/>
        </p:nvSpPr>
        <p:spPr>
          <a:xfrm>
            <a:off x="2258941" y="8839793"/>
            <a:ext cx="15463170" cy="99001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sz="2800" dirty="0">
                <a:solidFill>
                  <a:schemeClr val="tx1"/>
                </a:solidFill>
                <a:latin typeface="Poppins" pitchFamily="50" charset="0"/>
                <a:cs typeface="Poppins" pitchFamily="50" charset="0"/>
              </a:rPr>
              <a:t>As ofertas adicionais não serão consideradas nos processos de planejamento e programação da operação e de formação do PLD. </a:t>
            </a:r>
            <a:endParaRPr lang="en-US" sz="2800" dirty="0">
              <a:solidFill>
                <a:schemeClr val="tx1"/>
              </a:solidFill>
              <a:latin typeface="Poppins" pitchFamily="50" charset="0"/>
              <a:cs typeface="Poppins" pitchFamily="50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7ACD60A3-9AB3-0C40-A3EB-ED151A2F1E3E}"/>
              </a:ext>
            </a:extLst>
          </p:cNvPr>
          <p:cNvSpPr/>
          <p:nvPr/>
        </p:nvSpPr>
        <p:spPr>
          <a:xfrm>
            <a:off x="1682100" y="9175312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="" xmlns:a16="http://schemas.microsoft.com/office/drawing/2014/main" id="{23BA3132-07E1-4F99-8027-97B6182D4A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04" y="612372"/>
            <a:ext cx="1903773" cy="1164437"/>
          </a:xfrm>
          <a:prstGeom prst="rect">
            <a:avLst/>
          </a:prstGeom>
        </p:spPr>
      </p:pic>
      <p:sp>
        <p:nvSpPr>
          <p:cNvPr id="2" name="Texto explicativo retangular 1"/>
          <p:cNvSpPr/>
          <p:nvPr/>
        </p:nvSpPr>
        <p:spPr>
          <a:xfrm>
            <a:off x="18775680" y="2776892"/>
            <a:ext cx="4937760" cy="10004322"/>
          </a:xfrm>
          <a:prstGeom prst="wedgeRectCallout">
            <a:avLst>
              <a:gd name="adj1" fmla="val -68772"/>
              <a:gd name="adj2" fmla="val -2589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="" xmlns:a16="http://schemas.microsoft.com/office/drawing/2014/main" id="{1840E94E-6164-6E48-8920-D909E1F057B3}"/>
              </a:ext>
            </a:extLst>
          </p:cNvPr>
          <p:cNvSpPr txBox="1">
            <a:spLocks/>
          </p:cNvSpPr>
          <p:nvPr/>
        </p:nvSpPr>
        <p:spPr>
          <a:xfrm>
            <a:off x="18775680" y="2855058"/>
            <a:ext cx="4937760" cy="983859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Despacho fora da ordem do mérito</a:t>
            </a:r>
            <a:endParaRPr lang="pt-BR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Importação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sem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limitação</a:t>
            </a:r>
            <a:endParaRPr lang="en-US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Flexibilizações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hidráulicas</a:t>
            </a:r>
            <a:endParaRPr lang="en-US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Redução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vazões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mínimas</a:t>
            </a:r>
            <a:endParaRPr lang="en-US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Campanha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conscientização</a:t>
            </a:r>
            <a:endParaRPr lang="en-US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Antecipação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obras</a:t>
            </a:r>
            <a:endParaRPr lang="en-US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Adiamento</a:t>
            </a:r>
            <a:r>
              <a:rPr lang="en-US" dirty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manutenções</a:t>
            </a:r>
            <a:endParaRPr lang="en-US" dirty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Portaria</a:t>
            </a:r>
            <a:r>
              <a:rPr lang="en-US" dirty="0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UTEs Merchant</a:t>
            </a: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Portaria</a:t>
            </a:r>
            <a:r>
              <a:rPr lang="en-US" dirty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Importações</a:t>
            </a:r>
            <a:endParaRPr lang="en-US" dirty="0" smtClean="0">
              <a:solidFill>
                <a:schemeClr val="tx1"/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Resposta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da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Demanda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Proposta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Poppins" pitchFamily="50" charset="0"/>
                <a:ea typeface="Noto Sans Light" panose="020B0402040504020204" pitchFamily="34" charset="0"/>
                <a:cs typeface="Poppins" pitchFamily="50" charset="0"/>
              </a:rPr>
              <a:t>Abraceel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Poppins" pitchFamily="50" charset="0"/>
              <a:ea typeface="Noto Sans Light" panose="020B0402040504020204" pitchFamily="34" charset="0"/>
              <a:cs typeface="Poppins" pitchFamily="50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="" xmlns:a16="http://schemas.microsoft.com/office/drawing/2014/main" id="{535ECF9A-61F4-4146-9C7B-3F301F9D5195}"/>
              </a:ext>
            </a:extLst>
          </p:cNvPr>
          <p:cNvSpPr txBox="1">
            <a:spLocks/>
          </p:cNvSpPr>
          <p:nvPr/>
        </p:nvSpPr>
        <p:spPr>
          <a:xfrm>
            <a:off x="2258941" y="6043840"/>
            <a:ext cx="15463170" cy="99001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cs typeface="Poppins" pitchFamily="50" charset="0"/>
              </a:rPr>
              <a:t>A oferta poderá ser proveniente de usinas termelétricas com contratos no ACR ou ACL e não contempla cogeração qualificada enquadrada em mini ou micro GD</a:t>
            </a:r>
            <a:endParaRPr lang="en-US" sz="2800" dirty="0">
              <a:solidFill>
                <a:schemeClr val="tx1"/>
              </a:solidFill>
              <a:latin typeface="Poppins" pitchFamily="50" charset="0"/>
              <a:cs typeface="Poppins" pitchFamily="50" charset="0"/>
            </a:endParaRPr>
          </a:p>
        </p:txBody>
      </p:sp>
      <p:sp>
        <p:nvSpPr>
          <p:cNvPr id="22" name="Oval 31">
            <a:extLst>
              <a:ext uri="{FF2B5EF4-FFF2-40B4-BE49-F238E27FC236}">
                <a16:creationId xmlns="" xmlns:a16="http://schemas.microsoft.com/office/drawing/2014/main" id="{C3E7ECD9-ED37-4741-AD4A-CDF12F990EFE}"/>
              </a:ext>
            </a:extLst>
          </p:cNvPr>
          <p:cNvSpPr/>
          <p:nvPr/>
        </p:nvSpPr>
        <p:spPr>
          <a:xfrm>
            <a:off x="1682100" y="6359040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="" xmlns:a16="http://schemas.microsoft.com/office/drawing/2014/main" id="{F7053186-52DE-234F-9D3E-6BDE792D5A54}"/>
              </a:ext>
            </a:extLst>
          </p:cNvPr>
          <p:cNvSpPr txBox="1">
            <a:spLocks/>
          </p:cNvSpPr>
          <p:nvPr/>
        </p:nvSpPr>
        <p:spPr>
          <a:xfrm>
            <a:off x="2258941" y="10266707"/>
            <a:ext cx="15463170" cy="99001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sz="2800" dirty="0">
                <a:solidFill>
                  <a:schemeClr val="tx1"/>
                </a:solidFill>
                <a:latin typeface="Poppins" pitchFamily="50" charset="0"/>
                <a:cs typeface="Poppins" pitchFamily="50" charset="0"/>
              </a:rPr>
              <a:t>Também não serão consideradas nos processos futuros de previsão de carga e de estimativa de geração de usinas não simuladas. </a:t>
            </a:r>
          </a:p>
        </p:txBody>
      </p:sp>
      <p:sp>
        <p:nvSpPr>
          <p:cNvPr id="33" name="Oval 34">
            <a:extLst>
              <a:ext uri="{FF2B5EF4-FFF2-40B4-BE49-F238E27FC236}">
                <a16:creationId xmlns="" xmlns:a16="http://schemas.microsoft.com/office/drawing/2014/main" id="{7ACD60A3-9AB3-0C40-A3EB-ED151A2F1E3E}"/>
              </a:ext>
            </a:extLst>
          </p:cNvPr>
          <p:cNvSpPr/>
          <p:nvPr/>
        </p:nvSpPr>
        <p:spPr>
          <a:xfrm>
            <a:off x="1682100" y="10602226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7053186-52DE-234F-9D3E-6BDE792D5A54}"/>
              </a:ext>
            </a:extLst>
          </p:cNvPr>
          <p:cNvSpPr txBox="1">
            <a:spLocks/>
          </p:cNvSpPr>
          <p:nvPr/>
        </p:nvSpPr>
        <p:spPr>
          <a:xfrm>
            <a:off x="2258941" y="11668229"/>
            <a:ext cx="15463170" cy="99001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sz="2800" dirty="0" smtClean="0">
                <a:solidFill>
                  <a:schemeClr val="tx1"/>
                </a:solidFill>
                <a:latin typeface="Poppins" pitchFamily="50" charset="0"/>
                <a:cs typeface="Poppins" pitchFamily="50" charset="0"/>
              </a:rPr>
              <a:t>Montantes ofertados limitados às restrições operativas do SIN e pendentes de aceite pelo CMSE. </a:t>
            </a:r>
            <a:endParaRPr lang="pt-BR" sz="2800" dirty="0">
              <a:solidFill>
                <a:schemeClr val="tx1"/>
              </a:solidFill>
              <a:latin typeface="Poppins" pitchFamily="50" charset="0"/>
              <a:cs typeface="Poppins" pitchFamily="50" charset="0"/>
            </a:endParaRPr>
          </a:p>
        </p:txBody>
      </p:sp>
      <p:sp>
        <p:nvSpPr>
          <p:cNvPr id="37" name="Oval 34">
            <a:extLst>
              <a:ext uri="{FF2B5EF4-FFF2-40B4-BE49-F238E27FC236}">
                <a16:creationId xmlns="" xmlns:a16="http://schemas.microsoft.com/office/drawing/2014/main" id="{7ACD60A3-9AB3-0C40-A3EB-ED151A2F1E3E}"/>
              </a:ext>
            </a:extLst>
          </p:cNvPr>
          <p:cNvSpPr/>
          <p:nvPr/>
        </p:nvSpPr>
        <p:spPr>
          <a:xfrm>
            <a:off x="1682100" y="12003748"/>
            <a:ext cx="318976" cy="318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Poppins" pitchFamily="50" charset="0"/>
              <a:cs typeface="Poppi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10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>
            <a:extLst>
              <a:ext uri="{FF2B5EF4-FFF2-40B4-BE49-F238E27FC236}">
                <a16:creationId xmlns="" xmlns:a16="http://schemas.microsoft.com/office/drawing/2014/main" id="{A20CBA88-7607-AC42-871A-95C426A89990}"/>
              </a:ext>
            </a:extLst>
          </p:cNvPr>
          <p:cNvSpPr/>
          <p:nvPr/>
        </p:nvSpPr>
        <p:spPr>
          <a:xfrm>
            <a:off x="-898243" y="3183987"/>
            <a:ext cx="8941802" cy="8941802"/>
          </a:xfrm>
          <a:prstGeom prst="arc">
            <a:avLst>
              <a:gd name="adj1" fmla="val 16200000"/>
              <a:gd name="adj2" fmla="val 5410514"/>
            </a:avLst>
          </a:prstGeom>
          <a:noFill/>
          <a:ln w="762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6">
            <a:extLst>
              <a:ext uri="{FF2B5EF4-FFF2-40B4-BE49-F238E27FC236}">
                <a16:creationId xmlns="" xmlns:a16="http://schemas.microsoft.com/office/drawing/2014/main" id="{91CF7477-18D4-2E4A-9CCE-E04B20835EF0}"/>
              </a:ext>
            </a:extLst>
          </p:cNvPr>
          <p:cNvSpPr/>
          <p:nvPr/>
        </p:nvSpPr>
        <p:spPr>
          <a:xfrm>
            <a:off x="6974184" y="7823632"/>
            <a:ext cx="1638076" cy="163807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56C3E3FC-5E40-EC41-B114-8E97B5864B14}"/>
              </a:ext>
            </a:extLst>
          </p:cNvPr>
          <p:cNvSpPr/>
          <p:nvPr/>
        </p:nvSpPr>
        <p:spPr>
          <a:xfrm>
            <a:off x="3346780" y="2898295"/>
            <a:ext cx="428263" cy="428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BDFEA11F-D290-3746-92FE-8A4CAAC79A3D}"/>
              </a:ext>
            </a:extLst>
          </p:cNvPr>
          <p:cNvSpPr/>
          <p:nvPr/>
        </p:nvSpPr>
        <p:spPr>
          <a:xfrm>
            <a:off x="3346780" y="11840097"/>
            <a:ext cx="428263" cy="4282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91CF7477-18D4-2E4A-9CCE-E04B20835EF0}"/>
              </a:ext>
            </a:extLst>
          </p:cNvPr>
          <p:cNvSpPr/>
          <p:nvPr/>
        </p:nvSpPr>
        <p:spPr>
          <a:xfrm>
            <a:off x="6974184" y="5836451"/>
            <a:ext cx="1638076" cy="16380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4697BF78-9EC7-C84A-926E-F1B83B6BDFCC}"/>
              </a:ext>
            </a:extLst>
          </p:cNvPr>
          <p:cNvSpPr/>
          <p:nvPr/>
        </p:nvSpPr>
        <p:spPr>
          <a:xfrm>
            <a:off x="4042854" y="11346179"/>
            <a:ext cx="1638076" cy="16380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FD0D7CB5-E14B-574D-9E5E-EF5954173AD3}"/>
              </a:ext>
            </a:extLst>
          </p:cNvPr>
          <p:cNvSpPr/>
          <p:nvPr/>
        </p:nvSpPr>
        <p:spPr>
          <a:xfrm>
            <a:off x="4042854" y="2336341"/>
            <a:ext cx="1638076" cy="16380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72AFD7D-DB14-9044-A660-B7A71A35F190}"/>
              </a:ext>
            </a:extLst>
          </p:cNvPr>
          <p:cNvSpPr/>
          <p:nvPr/>
        </p:nvSpPr>
        <p:spPr>
          <a:xfrm>
            <a:off x="5944840" y="4047477"/>
            <a:ext cx="1638076" cy="16380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C0D3E4D-EB78-0C44-AB74-C89FF6B7FBB8}"/>
              </a:ext>
            </a:extLst>
          </p:cNvPr>
          <p:cNvSpPr txBox="1"/>
          <p:nvPr/>
        </p:nvSpPr>
        <p:spPr>
          <a:xfrm>
            <a:off x="8845735" y="5788198"/>
            <a:ext cx="54841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Aceite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: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depende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do CMSE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="" xmlns:a16="http://schemas.microsoft.com/office/drawing/2014/main" id="{F0B14365-CE9E-9E4C-B6B1-2CCEEEE683FE}"/>
              </a:ext>
            </a:extLst>
          </p:cNvPr>
          <p:cNvSpPr txBox="1">
            <a:spLocks/>
          </p:cNvSpPr>
          <p:nvPr/>
        </p:nvSpPr>
        <p:spPr>
          <a:xfrm>
            <a:off x="7720920" y="4514179"/>
            <a:ext cx="13346839" cy="9900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As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ofertas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serão encaminhadas ao ONS, em períodos mensais, com limite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 até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seis meses.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Excepcionalmente, é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dada a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possibilidade de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recebimento de ofertas em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período inferior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à um mês. 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57F8865D-AE9C-7F46-9253-4C4F490F133B}"/>
              </a:ext>
            </a:extLst>
          </p:cNvPr>
          <p:cNvSpPr txBox="1">
            <a:spLocks/>
          </p:cNvSpPr>
          <p:nvPr/>
        </p:nvSpPr>
        <p:spPr>
          <a:xfrm>
            <a:off x="8845735" y="6395809"/>
            <a:ext cx="13346839" cy="9900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 ONS apresentará as ofertas ao CMSE, que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deliberará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sobre o aceite ou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não.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 ONS deverá dar ampla publicidade do processo de recebimento e de aceite das ofertas adicionais.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B36F0024-D025-B949-8C36-6B07D8C9E562}"/>
              </a:ext>
            </a:extLst>
          </p:cNvPr>
          <p:cNvSpPr txBox="1"/>
          <p:nvPr/>
        </p:nvSpPr>
        <p:spPr>
          <a:xfrm>
            <a:off x="6347133" y="11897554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Prazos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CF23074F-9F36-844B-930E-DD38F9E08E16}"/>
              </a:ext>
            </a:extLst>
          </p:cNvPr>
          <p:cNvSpPr txBox="1">
            <a:spLocks/>
          </p:cNvSpPr>
          <p:nvPr/>
        </p:nvSpPr>
        <p:spPr>
          <a:xfrm>
            <a:off x="6347133" y="12581380"/>
            <a:ext cx="12953364" cy="947503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Os procedimentos e regras de comercialização provisórios serão publicados pelo ONS e CCEE até 6/julho (15 dias). As diretrizes da Portaria serão válidas até 31 de dezembro de 2022.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3" name="Freeform 35">
            <a:extLst>
              <a:ext uri="{FF2B5EF4-FFF2-40B4-BE49-F238E27FC236}">
                <a16:creationId xmlns="" xmlns:a16="http://schemas.microsoft.com/office/drawing/2014/main" id="{687375C7-0E58-2345-98BD-F237C14B0D22}"/>
              </a:ext>
            </a:extLst>
          </p:cNvPr>
          <p:cNvSpPr>
            <a:spLocks noChangeAspect="1"/>
          </p:cNvSpPr>
          <p:nvPr/>
        </p:nvSpPr>
        <p:spPr bwMode="auto">
          <a:xfrm>
            <a:off x="4493459" y="2788042"/>
            <a:ext cx="736866" cy="734676"/>
          </a:xfrm>
          <a:custGeom>
            <a:avLst/>
            <a:gdLst>
              <a:gd name="T0" fmla="*/ 2147483646 w 818"/>
              <a:gd name="T1" fmla="*/ 2147483646 h 817"/>
              <a:gd name="T2" fmla="*/ 2147483646 w 818"/>
              <a:gd name="T3" fmla="*/ 2147483646 h 817"/>
              <a:gd name="T4" fmla="*/ 2147483646 w 818"/>
              <a:gd name="T5" fmla="*/ 2147483646 h 817"/>
              <a:gd name="T6" fmla="*/ 2147483646 w 818"/>
              <a:gd name="T7" fmla="*/ 2147483646 h 817"/>
              <a:gd name="T8" fmla="*/ 2147483646 w 818"/>
              <a:gd name="T9" fmla="*/ 2147483646 h 817"/>
              <a:gd name="T10" fmla="*/ 2147483646 w 818"/>
              <a:gd name="T11" fmla="*/ 2147483646 h 817"/>
              <a:gd name="T12" fmla="*/ 2147483646 w 818"/>
              <a:gd name="T13" fmla="*/ 2147483646 h 817"/>
              <a:gd name="T14" fmla="*/ 2147483646 w 818"/>
              <a:gd name="T15" fmla="*/ 2147483646 h 817"/>
              <a:gd name="T16" fmla="*/ 2147483646 w 818"/>
              <a:gd name="T17" fmla="*/ 2147483646 h 817"/>
              <a:gd name="T18" fmla="*/ 2147483646 w 818"/>
              <a:gd name="T19" fmla="*/ 2147483646 h 817"/>
              <a:gd name="T20" fmla="*/ 2147483646 w 818"/>
              <a:gd name="T21" fmla="*/ 2147483646 h 817"/>
              <a:gd name="T22" fmla="*/ 2147483646 w 818"/>
              <a:gd name="T23" fmla="*/ 2147483646 h 817"/>
              <a:gd name="T24" fmla="*/ 2147483646 w 818"/>
              <a:gd name="T25" fmla="*/ 2147483646 h 817"/>
              <a:gd name="T26" fmla="*/ 2147483646 w 818"/>
              <a:gd name="T27" fmla="*/ 2147483646 h 817"/>
              <a:gd name="T28" fmla="*/ 2147483646 w 818"/>
              <a:gd name="T29" fmla="*/ 2147483646 h 817"/>
              <a:gd name="T30" fmla="*/ 2147483646 w 818"/>
              <a:gd name="T31" fmla="*/ 2147483646 h 817"/>
              <a:gd name="T32" fmla="*/ 2147483646 w 818"/>
              <a:gd name="T33" fmla="*/ 2147483646 h 817"/>
              <a:gd name="T34" fmla="*/ 2147483646 w 818"/>
              <a:gd name="T35" fmla="*/ 2147483646 h 817"/>
              <a:gd name="T36" fmla="*/ 2147483646 w 818"/>
              <a:gd name="T37" fmla="*/ 2147483646 h 817"/>
              <a:gd name="T38" fmla="*/ 2147483646 w 818"/>
              <a:gd name="T39" fmla="*/ 2147483646 h 817"/>
              <a:gd name="T40" fmla="*/ 2147483646 w 818"/>
              <a:gd name="T41" fmla="*/ 2147483646 h 817"/>
              <a:gd name="T42" fmla="*/ 2147483646 w 818"/>
              <a:gd name="T43" fmla="*/ 2147483646 h 817"/>
              <a:gd name="T44" fmla="*/ 2147483646 w 818"/>
              <a:gd name="T45" fmla="*/ 2147483646 h 817"/>
              <a:gd name="T46" fmla="*/ 2147483646 w 818"/>
              <a:gd name="T47" fmla="*/ 2147483646 h 817"/>
              <a:gd name="T48" fmla="*/ 2147483646 w 818"/>
              <a:gd name="T49" fmla="*/ 2147483646 h 817"/>
              <a:gd name="T50" fmla="*/ 2147483646 w 818"/>
              <a:gd name="T51" fmla="*/ 2147483646 h 817"/>
              <a:gd name="T52" fmla="*/ 2147483646 w 818"/>
              <a:gd name="T53" fmla="*/ 2147483646 h 817"/>
              <a:gd name="T54" fmla="*/ 2147483646 w 818"/>
              <a:gd name="T55" fmla="*/ 2147483646 h 817"/>
              <a:gd name="T56" fmla="*/ 2147483646 w 818"/>
              <a:gd name="T57" fmla="*/ 2147483646 h 817"/>
              <a:gd name="T58" fmla="*/ 2147483646 w 818"/>
              <a:gd name="T59" fmla="*/ 2147483646 h 817"/>
              <a:gd name="T60" fmla="*/ 2147483646 w 818"/>
              <a:gd name="T61" fmla="*/ 2147483646 h 817"/>
              <a:gd name="T62" fmla="*/ 2147483646 w 818"/>
              <a:gd name="T63" fmla="*/ 2147483646 h 817"/>
              <a:gd name="T64" fmla="*/ 2147483646 w 818"/>
              <a:gd name="T65" fmla="*/ 2147483646 h 817"/>
              <a:gd name="T66" fmla="*/ 2147483646 w 818"/>
              <a:gd name="T67" fmla="*/ 2147483646 h 817"/>
              <a:gd name="T68" fmla="*/ 2147483646 w 818"/>
              <a:gd name="T69" fmla="*/ 2147483646 h 817"/>
              <a:gd name="T70" fmla="*/ 2147483646 w 818"/>
              <a:gd name="T71" fmla="*/ 2147483646 h 817"/>
              <a:gd name="T72" fmla="*/ 2147483646 w 818"/>
              <a:gd name="T73" fmla="*/ 2147483646 h 817"/>
              <a:gd name="T74" fmla="*/ 2147483646 w 818"/>
              <a:gd name="T75" fmla="*/ 2147483646 h 817"/>
              <a:gd name="T76" fmla="*/ 2147483646 w 818"/>
              <a:gd name="T77" fmla="*/ 2147483646 h 817"/>
              <a:gd name="T78" fmla="*/ 2147483646 w 818"/>
              <a:gd name="T79" fmla="*/ 2147483646 h 817"/>
              <a:gd name="T80" fmla="*/ 2147483646 w 818"/>
              <a:gd name="T81" fmla="*/ 2147483646 h 817"/>
              <a:gd name="T82" fmla="*/ 2147483646 w 818"/>
              <a:gd name="T83" fmla="*/ 0 h 817"/>
              <a:gd name="T84" fmla="*/ 2147483646 w 818"/>
              <a:gd name="T85" fmla="*/ 0 h 817"/>
              <a:gd name="T86" fmla="*/ 0 w 818"/>
              <a:gd name="T87" fmla="*/ 2147483646 h 817"/>
              <a:gd name="T88" fmla="*/ 2147483646 w 818"/>
              <a:gd name="T89" fmla="*/ 2147483646 h 817"/>
              <a:gd name="T90" fmla="*/ 2147483646 w 818"/>
              <a:gd name="T91" fmla="*/ 2147483646 h 817"/>
              <a:gd name="T92" fmla="*/ 2147483646 w 818"/>
              <a:gd name="T93" fmla="*/ 2147483646 h 817"/>
              <a:gd name="T94" fmla="*/ 2147483646 w 818"/>
              <a:gd name="T95" fmla="*/ 2147483646 h 817"/>
              <a:gd name="T96" fmla="*/ 2147483646 w 818"/>
              <a:gd name="T97" fmla="*/ 2147483646 h 817"/>
              <a:gd name="T98" fmla="*/ 2147483646 w 818"/>
              <a:gd name="T99" fmla="*/ 2147483646 h 817"/>
              <a:gd name="T100" fmla="*/ 2147483646 w 818"/>
              <a:gd name="T101" fmla="*/ 2147483646 h 817"/>
              <a:gd name="T102" fmla="*/ 2147483646 w 818"/>
              <a:gd name="T103" fmla="*/ 2147483646 h 817"/>
              <a:gd name="T104" fmla="*/ 2147483646 w 818"/>
              <a:gd name="T105" fmla="*/ 2147483646 h 817"/>
              <a:gd name="T106" fmla="*/ 2147483646 w 818"/>
              <a:gd name="T107" fmla="*/ 2147483646 h 817"/>
              <a:gd name="T108" fmla="*/ 2147483646 w 818"/>
              <a:gd name="T109" fmla="*/ 0 h 8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818" h="817">
                <a:moveTo>
                  <a:pt x="588" y="572"/>
                </a:moveTo>
                <a:lnTo>
                  <a:pt x="527" y="395"/>
                </a:lnTo>
                <a:lnTo>
                  <a:pt x="704" y="456"/>
                </a:lnTo>
                <a:lnTo>
                  <a:pt x="628" y="489"/>
                </a:lnTo>
                <a:cubicBezTo>
                  <a:pt x="625" y="491"/>
                  <a:pt x="623" y="493"/>
                  <a:pt x="622" y="496"/>
                </a:cubicBezTo>
                <a:lnTo>
                  <a:pt x="588" y="572"/>
                </a:lnTo>
                <a:close/>
                <a:moveTo>
                  <a:pt x="792" y="593"/>
                </a:moveTo>
                <a:lnTo>
                  <a:pt x="606" y="593"/>
                </a:lnTo>
                <a:lnTo>
                  <a:pt x="643" y="510"/>
                </a:lnTo>
                <a:lnTo>
                  <a:pt x="743" y="465"/>
                </a:lnTo>
                <a:cubicBezTo>
                  <a:pt x="748" y="464"/>
                  <a:pt x="751" y="459"/>
                  <a:pt x="750" y="454"/>
                </a:cubicBezTo>
                <a:cubicBezTo>
                  <a:pt x="750" y="449"/>
                  <a:pt x="747" y="444"/>
                  <a:pt x="742" y="442"/>
                </a:cubicBezTo>
                <a:lnTo>
                  <a:pt x="586" y="389"/>
                </a:lnTo>
                <a:lnTo>
                  <a:pt x="586" y="316"/>
                </a:lnTo>
                <a:cubicBezTo>
                  <a:pt x="586" y="310"/>
                  <a:pt x="580" y="304"/>
                  <a:pt x="573" y="304"/>
                </a:cubicBezTo>
                <a:cubicBezTo>
                  <a:pt x="567" y="304"/>
                  <a:pt x="561" y="310"/>
                  <a:pt x="561" y="316"/>
                </a:cubicBezTo>
                <a:lnTo>
                  <a:pt x="561" y="380"/>
                </a:lnTo>
                <a:lnTo>
                  <a:pt x="511" y="363"/>
                </a:lnTo>
                <a:cubicBezTo>
                  <a:pt x="507" y="362"/>
                  <a:pt x="502" y="363"/>
                  <a:pt x="498" y="367"/>
                </a:cubicBezTo>
                <a:cubicBezTo>
                  <a:pt x="495" y="369"/>
                  <a:pt x="494" y="375"/>
                  <a:pt x="495" y="379"/>
                </a:cubicBezTo>
                <a:lnTo>
                  <a:pt x="524" y="462"/>
                </a:lnTo>
                <a:lnTo>
                  <a:pt x="256" y="462"/>
                </a:lnTo>
                <a:lnTo>
                  <a:pt x="256" y="157"/>
                </a:lnTo>
                <a:lnTo>
                  <a:pt x="561" y="157"/>
                </a:lnTo>
                <a:lnTo>
                  <a:pt x="561" y="220"/>
                </a:lnTo>
                <a:cubicBezTo>
                  <a:pt x="540" y="240"/>
                  <a:pt x="435" y="346"/>
                  <a:pt x="404" y="377"/>
                </a:cubicBezTo>
                <a:lnTo>
                  <a:pt x="327" y="300"/>
                </a:lnTo>
                <a:cubicBezTo>
                  <a:pt x="322" y="296"/>
                  <a:pt x="314" y="296"/>
                  <a:pt x="309" y="300"/>
                </a:cubicBezTo>
                <a:cubicBezTo>
                  <a:pt x="305" y="305"/>
                  <a:pt x="305" y="313"/>
                  <a:pt x="309" y="318"/>
                </a:cubicBezTo>
                <a:lnTo>
                  <a:pt x="395" y="404"/>
                </a:lnTo>
                <a:cubicBezTo>
                  <a:pt x="400" y="408"/>
                  <a:pt x="408" y="408"/>
                  <a:pt x="413" y="404"/>
                </a:cubicBezTo>
                <a:cubicBezTo>
                  <a:pt x="586" y="230"/>
                  <a:pt x="586" y="230"/>
                  <a:pt x="586" y="224"/>
                </a:cubicBezTo>
                <a:lnTo>
                  <a:pt x="586" y="144"/>
                </a:lnTo>
                <a:cubicBezTo>
                  <a:pt x="586" y="138"/>
                  <a:pt x="580" y="132"/>
                  <a:pt x="573" y="132"/>
                </a:cubicBezTo>
                <a:lnTo>
                  <a:pt x="244" y="132"/>
                </a:lnTo>
                <a:cubicBezTo>
                  <a:pt x="237" y="132"/>
                  <a:pt x="231" y="138"/>
                  <a:pt x="231" y="144"/>
                </a:cubicBezTo>
                <a:lnTo>
                  <a:pt x="231" y="474"/>
                </a:lnTo>
                <a:cubicBezTo>
                  <a:pt x="231" y="480"/>
                  <a:pt x="237" y="487"/>
                  <a:pt x="244" y="487"/>
                </a:cubicBezTo>
                <a:lnTo>
                  <a:pt x="532" y="487"/>
                </a:lnTo>
                <a:lnTo>
                  <a:pt x="575" y="610"/>
                </a:lnTo>
                <a:cubicBezTo>
                  <a:pt x="576" y="615"/>
                  <a:pt x="581" y="618"/>
                  <a:pt x="586" y="618"/>
                </a:cubicBezTo>
                <a:lnTo>
                  <a:pt x="792" y="618"/>
                </a:lnTo>
                <a:lnTo>
                  <a:pt x="792" y="656"/>
                </a:lnTo>
                <a:cubicBezTo>
                  <a:pt x="792" y="676"/>
                  <a:pt x="775" y="692"/>
                  <a:pt x="754" y="692"/>
                </a:cubicBezTo>
                <a:lnTo>
                  <a:pt x="63" y="692"/>
                </a:lnTo>
                <a:cubicBezTo>
                  <a:pt x="42" y="692"/>
                  <a:pt x="25" y="676"/>
                  <a:pt x="25" y="656"/>
                </a:cubicBezTo>
                <a:lnTo>
                  <a:pt x="25" y="618"/>
                </a:lnTo>
                <a:lnTo>
                  <a:pt x="521" y="618"/>
                </a:lnTo>
                <a:cubicBezTo>
                  <a:pt x="527" y="618"/>
                  <a:pt x="533" y="613"/>
                  <a:pt x="533" y="606"/>
                </a:cubicBezTo>
                <a:cubicBezTo>
                  <a:pt x="533" y="599"/>
                  <a:pt x="527" y="593"/>
                  <a:pt x="521" y="593"/>
                </a:cubicBezTo>
                <a:lnTo>
                  <a:pt x="25" y="593"/>
                </a:lnTo>
                <a:lnTo>
                  <a:pt x="25" y="62"/>
                </a:lnTo>
                <a:cubicBezTo>
                  <a:pt x="25" y="41"/>
                  <a:pt x="42" y="25"/>
                  <a:pt x="63" y="25"/>
                </a:cubicBezTo>
                <a:lnTo>
                  <a:pt x="754" y="25"/>
                </a:lnTo>
                <a:cubicBezTo>
                  <a:pt x="775" y="25"/>
                  <a:pt x="792" y="41"/>
                  <a:pt x="792" y="62"/>
                </a:cubicBezTo>
                <a:lnTo>
                  <a:pt x="792" y="593"/>
                </a:lnTo>
                <a:close/>
                <a:moveTo>
                  <a:pt x="544" y="791"/>
                </a:moveTo>
                <a:lnTo>
                  <a:pt x="272" y="791"/>
                </a:lnTo>
                <a:lnTo>
                  <a:pt x="272" y="717"/>
                </a:lnTo>
                <a:lnTo>
                  <a:pt x="544" y="717"/>
                </a:lnTo>
                <a:lnTo>
                  <a:pt x="544" y="791"/>
                </a:lnTo>
                <a:close/>
                <a:moveTo>
                  <a:pt x="754" y="0"/>
                </a:moveTo>
                <a:lnTo>
                  <a:pt x="63" y="0"/>
                </a:lnTo>
                <a:cubicBezTo>
                  <a:pt x="28" y="0"/>
                  <a:pt x="0" y="28"/>
                  <a:pt x="0" y="62"/>
                </a:cubicBezTo>
                <a:lnTo>
                  <a:pt x="0" y="656"/>
                </a:lnTo>
                <a:cubicBezTo>
                  <a:pt x="0" y="690"/>
                  <a:pt x="28" y="717"/>
                  <a:pt x="63" y="717"/>
                </a:cubicBezTo>
                <a:lnTo>
                  <a:pt x="248" y="717"/>
                </a:lnTo>
                <a:lnTo>
                  <a:pt x="248" y="791"/>
                </a:lnTo>
                <a:lnTo>
                  <a:pt x="161" y="791"/>
                </a:lnTo>
                <a:cubicBezTo>
                  <a:pt x="154" y="791"/>
                  <a:pt x="149" y="797"/>
                  <a:pt x="149" y="804"/>
                </a:cubicBezTo>
                <a:cubicBezTo>
                  <a:pt x="149" y="811"/>
                  <a:pt x="154" y="816"/>
                  <a:pt x="161" y="816"/>
                </a:cubicBezTo>
                <a:lnTo>
                  <a:pt x="656" y="816"/>
                </a:lnTo>
                <a:cubicBezTo>
                  <a:pt x="663" y="816"/>
                  <a:pt x="668" y="811"/>
                  <a:pt x="668" y="804"/>
                </a:cubicBezTo>
                <a:cubicBezTo>
                  <a:pt x="668" y="797"/>
                  <a:pt x="663" y="791"/>
                  <a:pt x="656" y="791"/>
                </a:cubicBezTo>
                <a:lnTo>
                  <a:pt x="569" y="791"/>
                </a:lnTo>
                <a:lnTo>
                  <a:pt x="569" y="717"/>
                </a:lnTo>
                <a:lnTo>
                  <a:pt x="754" y="717"/>
                </a:lnTo>
                <a:cubicBezTo>
                  <a:pt x="788" y="717"/>
                  <a:pt x="817" y="690"/>
                  <a:pt x="817" y="656"/>
                </a:cubicBezTo>
                <a:lnTo>
                  <a:pt x="817" y="62"/>
                </a:lnTo>
                <a:cubicBezTo>
                  <a:pt x="817" y="28"/>
                  <a:pt x="788" y="0"/>
                  <a:pt x="7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929">
            <a:extLst>
              <a:ext uri="{FF2B5EF4-FFF2-40B4-BE49-F238E27FC236}">
                <a16:creationId xmlns="" xmlns:a16="http://schemas.microsoft.com/office/drawing/2014/main" id="{54A6BC7B-A5B3-4A4D-BD7B-B30B3EB570B1}"/>
              </a:ext>
            </a:extLst>
          </p:cNvPr>
          <p:cNvSpPr>
            <a:spLocks noChangeAspect="1"/>
          </p:cNvSpPr>
          <p:nvPr/>
        </p:nvSpPr>
        <p:spPr bwMode="auto">
          <a:xfrm>
            <a:off x="6395445" y="4499177"/>
            <a:ext cx="736866" cy="734676"/>
          </a:xfrm>
          <a:custGeom>
            <a:avLst/>
            <a:gdLst>
              <a:gd name="T0" fmla="*/ 7657895 w 293328"/>
              <a:gd name="T1" fmla="*/ 9005345 h 293238"/>
              <a:gd name="T2" fmla="*/ 4498868 w 293328"/>
              <a:gd name="T3" fmla="*/ 9005345 h 293238"/>
              <a:gd name="T4" fmla="*/ 3522037 w 293328"/>
              <a:gd name="T5" fmla="*/ 8834279 h 293238"/>
              <a:gd name="T6" fmla="*/ 1438230 w 293328"/>
              <a:gd name="T7" fmla="*/ 9163206 h 293238"/>
              <a:gd name="T8" fmla="*/ 8017115 w 293328"/>
              <a:gd name="T9" fmla="*/ 7579894 h 293238"/>
              <a:gd name="T10" fmla="*/ 9228325 w 293328"/>
              <a:gd name="T11" fmla="*/ 7908834 h 293238"/>
              <a:gd name="T12" fmla="*/ 8017115 w 293328"/>
              <a:gd name="T13" fmla="*/ 7579894 h 293238"/>
              <a:gd name="T14" fmla="*/ 7196298 w 293328"/>
              <a:gd name="T15" fmla="*/ 7750944 h 293238"/>
              <a:gd name="T16" fmla="*/ 5652355 w 293328"/>
              <a:gd name="T17" fmla="*/ 7750944 h 293238"/>
              <a:gd name="T18" fmla="*/ 4792152 w 293328"/>
              <a:gd name="T19" fmla="*/ 7579894 h 293238"/>
              <a:gd name="T20" fmla="*/ 3615792 w 293328"/>
              <a:gd name="T21" fmla="*/ 7908834 h 293238"/>
              <a:gd name="T22" fmla="*/ 1441954 w 293328"/>
              <a:gd name="T23" fmla="*/ 7579894 h 293238"/>
              <a:gd name="T24" fmla="*/ 2653087 w 293328"/>
              <a:gd name="T25" fmla="*/ 7908834 h 293238"/>
              <a:gd name="T26" fmla="*/ 1441954 w 293328"/>
              <a:gd name="T27" fmla="*/ 7579894 h 293238"/>
              <a:gd name="T28" fmla="*/ 7960461 w 293328"/>
              <a:gd name="T29" fmla="*/ 5049788 h 293238"/>
              <a:gd name="T30" fmla="*/ 8417216 w 293328"/>
              <a:gd name="T31" fmla="*/ 6059062 h 293238"/>
              <a:gd name="T32" fmla="*/ 8417216 w 293328"/>
              <a:gd name="T33" fmla="*/ 4558084 h 293238"/>
              <a:gd name="T34" fmla="*/ 7803923 w 293328"/>
              <a:gd name="T35" fmla="*/ 6136728 h 293238"/>
              <a:gd name="T36" fmla="*/ 6512036 w 293328"/>
              <a:gd name="T37" fmla="*/ 6110840 h 293238"/>
              <a:gd name="T38" fmla="*/ 7582022 w 293328"/>
              <a:gd name="T39" fmla="*/ 5877936 h 293238"/>
              <a:gd name="T40" fmla="*/ 7790812 w 293328"/>
              <a:gd name="T41" fmla="*/ 4803898 h 293238"/>
              <a:gd name="T42" fmla="*/ 1645443 w 293328"/>
              <a:gd name="T43" fmla="*/ 4558084 h 293238"/>
              <a:gd name="T44" fmla="*/ 2827025 w 293328"/>
              <a:gd name="T45" fmla="*/ 4881567 h 293238"/>
              <a:gd name="T46" fmla="*/ 1593537 w 293328"/>
              <a:gd name="T47" fmla="*/ 6007352 h 293238"/>
              <a:gd name="T48" fmla="*/ 3411399 w 293328"/>
              <a:gd name="T49" fmla="*/ 6007352 h 293238"/>
              <a:gd name="T50" fmla="*/ 3735991 w 293328"/>
              <a:gd name="T51" fmla="*/ 5670900 h 293238"/>
              <a:gd name="T52" fmla="*/ 1645443 w 293328"/>
              <a:gd name="T53" fmla="*/ 6369652 h 293238"/>
              <a:gd name="T54" fmla="*/ 1645443 w 293328"/>
              <a:gd name="T55" fmla="*/ 4558084 h 293238"/>
              <a:gd name="T56" fmla="*/ 326516 w 293328"/>
              <a:gd name="T57" fmla="*/ 9731379 h 293238"/>
              <a:gd name="T58" fmla="*/ 10330664 w 293328"/>
              <a:gd name="T59" fmla="*/ 9731379 h 293238"/>
              <a:gd name="T60" fmla="*/ 8019003 w 293328"/>
              <a:gd name="T61" fmla="*/ 3715021 h 293238"/>
              <a:gd name="T62" fmla="*/ 5224068 w 293328"/>
              <a:gd name="T63" fmla="*/ 6671540 h 293238"/>
              <a:gd name="T64" fmla="*/ 5328636 w 293328"/>
              <a:gd name="T65" fmla="*/ 2017972 h 293238"/>
              <a:gd name="T66" fmla="*/ 5119204 w 293328"/>
              <a:gd name="T67" fmla="*/ 2950064 h 293238"/>
              <a:gd name="T68" fmla="*/ 5538018 w 293328"/>
              <a:gd name="T69" fmla="*/ 2950064 h 293238"/>
              <a:gd name="T70" fmla="*/ 5328636 w 293328"/>
              <a:gd name="T71" fmla="*/ 2017972 h 293238"/>
              <a:gd name="T72" fmla="*/ 5878196 w 293328"/>
              <a:gd name="T73" fmla="*/ 2975948 h 293238"/>
              <a:gd name="T74" fmla="*/ 5930522 w 293328"/>
              <a:gd name="T75" fmla="*/ 4374065 h 293238"/>
              <a:gd name="T76" fmla="*/ 4569543 w 293328"/>
              <a:gd name="T77" fmla="*/ 4179851 h 293238"/>
              <a:gd name="T78" fmla="*/ 5328636 w 293328"/>
              <a:gd name="T79" fmla="*/ 1707229 h 293238"/>
              <a:gd name="T80" fmla="*/ 2912433 w 293328"/>
              <a:gd name="T81" fmla="*/ 3353513 h 293238"/>
              <a:gd name="T82" fmla="*/ 7757771 w 293328"/>
              <a:gd name="T83" fmla="*/ 1120021 h 293238"/>
              <a:gd name="T84" fmla="*/ 5380810 w 293328"/>
              <a:gd name="T85" fmla="*/ 9598 h 293238"/>
              <a:gd name="T86" fmla="*/ 8071270 w 293328"/>
              <a:gd name="T87" fmla="*/ 3353513 h 293238"/>
              <a:gd name="T88" fmla="*/ 10657173 w 293328"/>
              <a:gd name="T89" fmla="*/ 4205648 h 293238"/>
              <a:gd name="T90" fmla="*/ 809663 w 293328"/>
              <a:gd name="T91" fmla="*/ 10531857 h 293238"/>
              <a:gd name="T92" fmla="*/ 809663 w 293328"/>
              <a:gd name="T93" fmla="*/ 3405144 h 293238"/>
              <a:gd name="T94" fmla="*/ 2585917 w 293328"/>
              <a:gd name="T95" fmla="*/ 1003808 h 2932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3328" h="293238">
                <a:moveTo>
                  <a:pt x="128173" y="245972"/>
                </a:moveTo>
                <a:lnTo>
                  <a:pt x="206065" y="245972"/>
                </a:lnTo>
                <a:cubicBezTo>
                  <a:pt x="208601" y="245972"/>
                  <a:pt x="210775" y="248170"/>
                  <a:pt x="210775" y="250735"/>
                </a:cubicBezTo>
                <a:cubicBezTo>
                  <a:pt x="210775" y="253299"/>
                  <a:pt x="208601" y="255131"/>
                  <a:pt x="206065" y="255131"/>
                </a:cubicBezTo>
                <a:lnTo>
                  <a:pt x="128173" y="255131"/>
                </a:lnTo>
                <a:cubicBezTo>
                  <a:pt x="125999" y="255131"/>
                  <a:pt x="123825" y="253299"/>
                  <a:pt x="123825" y="250735"/>
                </a:cubicBezTo>
                <a:cubicBezTo>
                  <a:pt x="123825" y="248170"/>
                  <a:pt x="125999" y="245972"/>
                  <a:pt x="128173" y="245972"/>
                </a:cubicBezTo>
                <a:close/>
                <a:moveTo>
                  <a:pt x="39585" y="245972"/>
                </a:moveTo>
                <a:lnTo>
                  <a:pt x="96940" y="245972"/>
                </a:lnTo>
                <a:cubicBezTo>
                  <a:pt x="99449" y="245972"/>
                  <a:pt x="101241" y="248170"/>
                  <a:pt x="101241" y="250735"/>
                </a:cubicBezTo>
                <a:cubicBezTo>
                  <a:pt x="101241" y="253299"/>
                  <a:pt x="99449" y="255131"/>
                  <a:pt x="96940" y="255131"/>
                </a:cubicBezTo>
                <a:lnTo>
                  <a:pt x="39585" y="255131"/>
                </a:lnTo>
                <a:cubicBezTo>
                  <a:pt x="36717" y="255131"/>
                  <a:pt x="34925" y="253299"/>
                  <a:pt x="34925" y="250735"/>
                </a:cubicBezTo>
                <a:cubicBezTo>
                  <a:pt x="34925" y="248170"/>
                  <a:pt x="36717" y="245972"/>
                  <a:pt x="39585" y="245972"/>
                </a:cubicBezTo>
                <a:close/>
                <a:moveTo>
                  <a:pt x="220663" y="211047"/>
                </a:moveTo>
                <a:lnTo>
                  <a:pt x="254000" y="211047"/>
                </a:lnTo>
                <a:cubicBezTo>
                  <a:pt x="256564" y="211047"/>
                  <a:pt x="258396" y="213245"/>
                  <a:pt x="258396" y="215810"/>
                </a:cubicBezTo>
                <a:cubicBezTo>
                  <a:pt x="258396" y="218374"/>
                  <a:pt x="256564" y="220206"/>
                  <a:pt x="254000" y="220206"/>
                </a:cubicBezTo>
                <a:lnTo>
                  <a:pt x="220663" y="220206"/>
                </a:lnTo>
                <a:cubicBezTo>
                  <a:pt x="218098" y="220206"/>
                  <a:pt x="215900" y="218374"/>
                  <a:pt x="215900" y="215810"/>
                </a:cubicBezTo>
                <a:cubicBezTo>
                  <a:pt x="215900" y="213245"/>
                  <a:pt x="218098" y="211047"/>
                  <a:pt x="220663" y="211047"/>
                </a:cubicBezTo>
                <a:close/>
                <a:moveTo>
                  <a:pt x="159971" y="211047"/>
                </a:moveTo>
                <a:lnTo>
                  <a:pt x="193308" y="211047"/>
                </a:lnTo>
                <a:cubicBezTo>
                  <a:pt x="195873" y="211047"/>
                  <a:pt x="198071" y="213245"/>
                  <a:pt x="198071" y="215810"/>
                </a:cubicBezTo>
                <a:cubicBezTo>
                  <a:pt x="198071" y="218374"/>
                  <a:pt x="195873" y="220206"/>
                  <a:pt x="193308" y="220206"/>
                </a:cubicBezTo>
                <a:lnTo>
                  <a:pt x="159971" y="220206"/>
                </a:lnTo>
                <a:cubicBezTo>
                  <a:pt x="157407" y="220206"/>
                  <a:pt x="155575" y="218374"/>
                  <a:pt x="155575" y="215810"/>
                </a:cubicBezTo>
                <a:cubicBezTo>
                  <a:pt x="155575" y="213245"/>
                  <a:pt x="157407" y="211047"/>
                  <a:pt x="159971" y="211047"/>
                </a:cubicBezTo>
                <a:close/>
                <a:moveTo>
                  <a:pt x="99520" y="211047"/>
                </a:moveTo>
                <a:lnTo>
                  <a:pt x="131899" y="211047"/>
                </a:lnTo>
                <a:cubicBezTo>
                  <a:pt x="134390" y="211047"/>
                  <a:pt x="136169" y="213245"/>
                  <a:pt x="136169" y="215810"/>
                </a:cubicBezTo>
                <a:cubicBezTo>
                  <a:pt x="136169" y="218374"/>
                  <a:pt x="134390" y="220206"/>
                  <a:pt x="131899" y="220206"/>
                </a:cubicBezTo>
                <a:lnTo>
                  <a:pt x="99520" y="220206"/>
                </a:lnTo>
                <a:cubicBezTo>
                  <a:pt x="97029" y="220206"/>
                  <a:pt x="95250" y="218374"/>
                  <a:pt x="95250" y="215810"/>
                </a:cubicBezTo>
                <a:cubicBezTo>
                  <a:pt x="95250" y="213245"/>
                  <a:pt x="97029" y="211047"/>
                  <a:pt x="99520" y="211047"/>
                </a:cubicBezTo>
                <a:close/>
                <a:moveTo>
                  <a:pt x="39687" y="211047"/>
                </a:moveTo>
                <a:lnTo>
                  <a:pt x="73024" y="211047"/>
                </a:lnTo>
                <a:cubicBezTo>
                  <a:pt x="75589" y="211047"/>
                  <a:pt x="77421" y="213245"/>
                  <a:pt x="77421" y="215810"/>
                </a:cubicBezTo>
                <a:cubicBezTo>
                  <a:pt x="77421" y="218374"/>
                  <a:pt x="75589" y="220206"/>
                  <a:pt x="73024" y="220206"/>
                </a:cubicBezTo>
                <a:lnTo>
                  <a:pt x="39687" y="220206"/>
                </a:lnTo>
                <a:cubicBezTo>
                  <a:pt x="36757" y="220206"/>
                  <a:pt x="34925" y="218374"/>
                  <a:pt x="34925" y="215810"/>
                </a:cubicBezTo>
                <a:cubicBezTo>
                  <a:pt x="34925" y="213245"/>
                  <a:pt x="36757" y="211047"/>
                  <a:pt x="39687" y="211047"/>
                </a:cubicBezTo>
                <a:close/>
                <a:moveTo>
                  <a:pt x="231675" y="135917"/>
                </a:moveTo>
                <a:cubicBezTo>
                  <a:pt x="227365" y="135917"/>
                  <a:pt x="222336" y="137358"/>
                  <a:pt x="219463" y="140241"/>
                </a:cubicBezTo>
                <a:cubicBezTo>
                  <a:pt x="219463" y="140241"/>
                  <a:pt x="219463" y="140601"/>
                  <a:pt x="219104" y="140601"/>
                </a:cubicBezTo>
                <a:cubicBezTo>
                  <a:pt x="223414" y="147807"/>
                  <a:pt x="223414" y="156453"/>
                  <a:pt x="219104" y="164019"/>
                </a:cubicBezTo>
                <a:cubicBezTo>
                  <a:pt x="219463" y="164019"/>
                  <a:pt x="219463" y="164019"/>
                  <a:pt x="219463" y="164019"/>
                </a:cubicBezTo>
                <a:cubicBezTo>
                  <a:pt x="222336" y="166902"/>
                  <a:pt x="227365" y="168703"/>
                  <a:pt x="231675" y="168703"/>
                </a:cubicBezTo>
                <a:cubicBezTo>
                  <a:pt x="240654" y="168703"/>
                  <a:pt x="247837" y="161137"/>
                  <a:pt x="247837" y="152490"/>
                </a:cubicBezTo>
                <a:cubicBezTo>
                  <a:pt x="247837" y="143123"/>
                  <a:pt x="240654" y="135917"/>
                  <a:pt x="231675" y="135917"/>
                </a:cubicBezTo>
                <a:close/>
                <a:moveTo>
                  <a:pt x="231675" y="126910"/>
                </a:moveTo>
                <a:cubicBezTo>
                  <a:pt x="245682" y="126910"/>
                  <a:pt x="256816" y="138439"/>
                  <a:pt x="256816" y="152490"/>
                </a:cubicBezTo>
                <a:cubicBezTo>
                  <a:pt x="256816" y="166181"/>
                  <a:pt x="245682" y="177350"/>
                  <a:pt x="231675" y="177350"/>
                </a:cubicBezTo>
                <a:cubicBezTo>
                  <a:pt x="225569" y="177350"/>
                  <a:pt x="219104" y="174828"/>
                  <a:pt x="214794" y="170865"/>
                </a:cubicBezTo>
                <a:cubicBezTo>
                  <a:pt x="214435" y="170504"/>
                  <a:pt x="214435" y="170504"/>
                  <a:pt x="214435" y="170504"/>
                </a:cubicBezTo>
                <a:cubicBezTo>
                  <a:pt x="209766" y="175188"/>
                  <a:pt x="203301" y="177350"/>
                  <a:pt x="197195" y="177350"/>
                </a:cubicBezTo>
                <a:cubicBezTo>
                  <a:pt x="190730" y="177350"/>
                  <a:pt x="184265" y="174828"/>
                  <a:pt x="179237" y="170144"/>
                </a:cubicBezTo>
                <a:cubicBezTo>
                  <a:pt x="177800" y="168343"/>
                  <a:pt x="177800" y="165460"/>
                  <a:pt x="179237" y="163659"/>
                </a:cubicBezTo>
                <a:cubicBezTo>
                  <a:pt x="181033" y="162218"/>
                  <a:pt x="183906" y="162218"/>
                  <a:pt x="185702" y="163659"/>
                </a:cubicBezTo>
                <a:cubicBezTo>
                  <a:pt x="192167" y="170144"/>
                  <a:pt x="202582" y="170144"/>
                  <a:pt x="208688" y="163659"/>
                </a:cubicBezTo>
                <a:cubicBezTo>
                  <a:pt x="215153" y="157534"/>
                  <a:pt x="215153" y="147086"/>
                  <a:pt x="208688" y="140601"/>
                </a:cubicBezTo>
                <a:cubicBezTo>
                  <a:pt x="206892" y="138799"/>
                  <a:pt x="206892" y="135917"/>
                  <a:pt x="208688" y="134476"/>
                </a:cubicBezTo>
                <a:cubicBezTo>
                  <a:pt x="210125" y="133035"/>
                  <a:pt x="212639" y="132675"/>
                  <a:pt x="214435" y="133755"/>
                </a:cubicBezTo>
                <a:cubicBezTo>
                  <a:pt x="214435" y="133755"/>
                  <a:pt x="214435" y="133755"/>
                  <a:pt x="214794" y="133755"/>
                </a:cubicBezTo>
                <a:cubicBezTo>
                  <a:pt x="219104" y="129432"/>
                  <a:pt x="225569" y="126910"/>
                  <a:pt x="231675" y="126910"/>
                </a:cubicBezTo>
                <a:close/>
                <a:moveTo>
                  <a:pt x="45289" y="126910"/>
                </a:moveTo>
                <a:lnTo>
                  <a:pt x="77812" y="126910"/>
                </a:lnTo>
                <a:cubicBezTo>
                  <a:pt x="80314" y="126910"/>
                  <a:pt x="82458" y="129072"/>
                  <a:pt x="82458" y="131233"/>
                </a:cubicBezTo>
                <a:cubicBezTo>
                  <a:pt x="82458" y="133755"/>
                  <a:pt x="80314" y="135917"/>
                  <a:pt x="77812" y="135917"/>
                </a:cubicBezTo>
                <a:lnTo>
                  <a:pt x="45289" y="135917"/>
                </a:lnTo>
                <a:cubicBezTo>
                  <a:pt x="44217" y="135917"/>
                  <a:pt x="43860" y="136638"/>
                  <a:pt x="43860" y="137358"/>
                </a:cubicBezTo>
                <a:lnTo>
                  <a:pt x="43860" y="167262"/>
                </a:lnTo>
                <a:cubicBezTo>
                  <a:pt x="43860" y="167622"/>
                  <a:pt x="44217" y="168703"/>
                  <a:pt x="45289" y="168703"/>
                </a:cubicBezTo>
                <a:lnTo>
                  <a:pt x="92465" y="168703"/>
                </a:lnTo>
                <a:cubicBezTo>
                  <a:pt x="93180" y="168703"/>
                  <a:pt x="93895" y="167622"/>
                  <a:pt x="93895" y="167262"/>
                </a:cubicBezTo>
                <a:lnTo>
                  <a:pt x="93895" y="157894"/>
                </a:lnTo>
                <a:cubicBezTo>
                  <a:pt x="93895" y="155372"/>
                  <a:pt x="95682" y="153211"/>
                  <a:pt x="98183" y="153211"/>
                </a:cubicBezTo>
                <a:cubicBezTo>
                  <a:pt x="100685" y="153211"/>
                  <a:pt x="102829" y="155372"/>
                  <a:pt x="102829" y="157894"/>
                </a:cubicBezTo>
                <a:lnTo>
                  <a:pt x="102829" y="167262"/>
                </a:lnTo>
                <a:cubicBezTo>
                  <a:pt x="102829" y="173026"/>
                  <a:pt x="98183" y="177350"/>
                  <a:pt x="92465" y="177350"/>
                </a:cubicBezTo>
                <a:lnTo>
                  <a:pt x="45289" y="177350"/>
                </a:lnTo>
                <a:cubicBezTo>
                  <a:pt x="39571" y="177350"/>
                  <a:pt x="34925" y="173026"/>
                  <a:pt x="34925" y="167262"/>
                </a:cubicBezTo>
                <a:lnTo>
                  <a:pt x="34925" y="137358"/>
                </a:lnTo>
                <a:cubicBezTo>
                  <a:pt x="34925" y="131594"/>
                  <a:pt x="39571" y="126910"/>
                  <a:pt x="45289" y="126910"/>
                </a:cubicBezTo>
                <a:close/>
                <a:moveTo>
                  <a:pt x="22287" y="103437"/>
                </a:moveTo>
                <a:cubicBezTo>
                  <a:pt x="15098" y="103437"/>
                  <a:pt x="8987" y="109548"/>
                  <a:pt x="8987" y="117097"/>
                </a:cubicBezTo>
                <a:lnTo>
                  <a:pt x="8987" y="270950"/>
                </a:lnTo>
                <a:cubicBezTo>
                  <a:pt x="8987" y="278499"/>
                  <a:pt x="15098" y="284251"/>
                  <a:pt x="22287" y="284251"/>
                </a:cubicBezTo>
                <a:lnTo>
                  <a:pt x="271041" y="284251"/>
                </a:lnTo>
                <a:cubicBezTo>
                  <a:pt x="278230" y="284251"/>
                  <a:pt x="284341" y="278499"/>
                  <a:pt x="284341" y="270950"/>
                </a:cubicBezTo>
                <a:lnTo>
                  <a:pt x="284341" y="117097"/>
                </a:lnTo>
                <a:cubicBezTo>
                  <a:pt x="284341" y="109548"/>
                  <a:pt x="278230" y="103437"/>
                  <a:pt x="271041" y="103437"/>
                </a:cubicBezTo>
                <a:lnTo>
                  <a:pt x="220715" y="103437"/>
                </a:lnTo>
                <a:cubicBezTo>
                  <a:pt x="210290" y="139744"/>
                  <a:pt x="152056" y="183599"/>
                  <a:pt x="149180" y="185756"/>
                </a:cubicBezTo>
                <a:cubicBezTo>
                  <a:pt x="148461" y="186475"/>
                  <a:pt x="147383" y="186475"/>
                  <a:pt x="146664" y="186475"/>
                </a:cubicBezTo>
                <a:cubicBezTo>
                  <a:pt x="145585" y="186475"/>
                  <a:pt x="144867" y="186475"/>
                  <a:pt x="143788" y="185756"/>
                </a:cubicBezTo>
                <a:cubicBezTo>
                  <a:pt x="141272" y="183599"/>
                  <a:pt x="83037" y="139744"/>
                  <a:pt x="72972" y="103437"/>
                </a:cubicBezTo>
                <a:lnTo>
                  <a:pt x="22287" y="103437"/>
                </a:lnTo>
                <a:close/>
                <a:moveTo>
                  <a:pt x="146664" y="56186"/>
                </a:moveTo>
                <a:cubicBezTo>
                  <a:pt x="139820" y="56186"/>
                  <a:pt x="134417" y="61953"/>
                  <a:pt x="134417" y="68441"/>
                </a:cubicBezTo>
                <a:cubicBezTo>
                  <a:pt x="134417" y="72045"/>
                  <a:pt x="136218" y="75650"/>
                  <a:pt x="139460" y="77812"/>
                </a:cubicBezTo>
                <a:cubicBezTo>
                  <a:pt x="140540" y="78894"/>
                  <a:pt x="141261" y="80335"/>
                  <a:pt x="140900" y="82138"/>
                </a:cubicBezTo>
                <a:lnTo>
                  <a:pt x="135498" y="112776"/>
                </a:lnTo>
                <a:lnTo>
                  <a:pt x="157830" y="112776"/>
                </a:lnTo>
                <a:lnTo>
                  <a:pt x="152427" y="82138"/>
                </a:lnTo>
                <a:cubicBezTo>
                  <a:pt x="152066" y="80335"/>
                  <a:pt x="152787" y="78894"/>
                  <a:pt x="154228" y="77812"/>
                </a:cubicBezTo>
                <a:cubicBezTo>
                  <a:pt x="157109" y="75650"/>
                  <a:pt x="158550" y="72045"/>
                  <a:pt x="158550" y="68441"/>
                </a:cubicBezTo>
                <a:cubicBezTo>
                  <a:pt x="158550" y="61953"/>
                  <a:pt x="153507" y="56186"/>
                  <a:pt x="146664" y="56186"/>
                </a:cubicBezTo>
                <a:close/>
                <a:moveTo>
                  <a:pt x="146664" y="47535"/>
                </a:moveTo>
                <a:cubicBezTo>
                  <a:pt x="158190" y="47535"/>
                  <a:pt x="167915" y="56907"/>
                  <a:pt x="167915" y="68441"/>
                </a:cubicBezTo>
                <a:cubicBezTo>
                  <a:pt x="167915" y="73847"/>
                  <a:pt x="165394" y="79254"/>
                  <a:pt x="161792" y="82859"/>
                </a:cubicBezTo>
                <a:lnTo>
                  <a:pt x="167555" y="116380"/>
                </a:lnTo>
                <a:cubicBezTo>
                  <a:pt x="167915" y="117822"/>
                  <a:pt x="167555" y="119264"/>
                  <a:pt x="166834" y="120345"/>
                </a:cubicBezTo>
                <a:cubicBezTo>
                  <a:pt x="165754" y="121066"/>
                  <a:pt x="164673" y="121787"/>
                  <a:pt x="163232" y="121787"/>
                </a:cubicBezTo>
                <a:lnTo>
                  <a:pt x="130095" y="121787"/>
                </a:lnTo>
                <a:cubicBezTo>
                  <a:pt x="128654" y="121787"/>
                  <a:pt x="127573" y="121066"/>
                  <a:pt x="126493" y="120345"/>
                </a:cubicBezTo>
                <a:cubicBezTo>
                  <a:pt x="125772" y="119264"/>
                  <a:pt x="125412" y="117822"/>
                  <a:pt x="125772" y="116380"/>
                </a:cubicBezTo>
                <a:lnTo>
                  <a:pt x="131535" y="82859"/>
                </a:lnTo>
                <a:cubicBezTo>
                  <a:pt x="127933" y="79254"/>
                  <a:pt x="125412" y="73847"/>
                  <a:pt x="125412" y="68441"/>
                </a:cubicBezTo>
                <a:cubicBezTo>
                  <a:pt x="125412" y="56907"/>
                  <a:pt x="135137" y="47535"/>
                  <a:pt x="146664" y="47535"/>
                </a:cubicBezTo>
                <a:close/>
                <a:moveTo>
                  <a:pt x="146664" y="8897"/>
                </a:moveTo>
                <a:lnTo>
                  <a:pt x="80162" y="31184"/>
                </a:lnTo>
                <a:lnTo>
                  <a:pt x="80162" y="93372"/>
                </a:lnTo>
                <a:cubicBezTo>
                  <a:pt x="80162" y="122849"/>
                  <a:pt x="134082" y="166704"/>
                  <a:pt x="146664" y="176410"/>
                </a:cubicBezTo>
                <a:cubicBezTo>
                  <a:pt x="159245" y="166704"/>
                  <a:pt x="213525" y="122849"/>
                  <a:pt x="213525" y="93372"/>
                </a:cubicBezTo>
                <a:lnTo>
                  <a:pt x="213525" y="31184"/>
                </a:lnTo>
                <a:lnTo>
                  <a:pt x="146664" y="8897"/>
                </a:lnTo>
                <a:close/>
                <a:moveTo>
                  <a:pt x="145226" y="269"/>
                </a:moveTo>
                <a:cubicBezTo>
                  <a:pt x="146304" y="-90"/>
                  <a:pt x="147023" y="-90"/>
                  <a:pt x="148102" y="269"/>
                </a:cubicBezTo>
                <a:lnTo>
                  <a:pt x="219277" y="23635"/>
                </a:lnTo>
                <a:cubicBezTo>
                  <a:pt x="221074" y="24354"/>
                  <a:pt x="222153" y="26151"/>
                  <a:pt x="222153" y="27949"/>
                </a:cubicBezTo>
                <a:lnTo>
                  <a:pt x="222153" y="93372"/>
                </a:lnTo>
                <a:cubicBezTo>
                  <a:pt x="222153" y="93732"/>
                  <a:pt x="222153" y="94451"/>
                  <a:pt x="222153" y="94810"/>
                </a:cubicBezTo>
                <a:lnTo>
                  <a:pt x="271041" y="94810"/>
                </a:lnTo>
                <a:cubicBezTo>
                  <a:pt x="283263" y="94810"/>
                  <a:pt x="293328" y="104875"/>
                  <a:pt x="293328" y="117097"/>
                </a:cubicBezTo>
                <a:lnTo>
                  <a:pt x="293328" y="270950"/>
                </a:lnTo>
                <a:cubicBezTo>
                  <a:pt x="293328" y="283172"/>
                  <a:pt x="283263" y="293238"/>
                  <a:pt x="271041" y="293238"/>
                </a:cubicBezTo>
                <a:lnTo>
                  <a:pt x="22287" y="293238"/>
                </a:lnTo>
                <a:cubicBezTo>
                  <a:pt x="10065" y="293238"/>
                  <a:pt x="0" y="283172"/>
                  <a:pt x="0" y="270950"/>
                </a:cubicBezTo>
                <a:lnTo>
                  <a:pt x="0" y="117097"/>
                </a:lnTo>
                <a:cubicBezTo>
                  <a:pt x="0" y="104875"/>
                  <a:pt x="10065" y="94810"/>
                  <a:pt x="22287" y="94810"/>
                </a:cubicBezTo>
                <a:lnTo>
                  <a:pt x="71175" y="94810"/>
                </a:lnTo>
                <a:cubicBezTo>
                  <a:pt x="71175" y="94451"/>
                  <a:pt x="71175" y="93732"/>
                  <a:pt x="71175" y="93372"/>
                </a:cubicBezTo>
                <a:lnTo>
                  <a:pt x="71175" y="27949"/>
                </a:lnTo>
                <a:cubicBezTo>
                  <a:pt x="71175" y="26151"/>
                  <a:pt x="72253" y="24354"/>
                  <a:pt x="74051" y="23635"/>
                </a:cubicBezTo>
                <a:lnTo>
                  <a:pt x="145226" y="2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7" name="Freeform 932">
            <a:extLst>
              <a:ext uri="{FF2B5EF4-FFF2-40B4-BE49-F238E27FC236}">
                <a16:creationId xmlns="" xmlns:a16="http://schemas.microsoft.com/office/drawing/2014/main" id="{EA0AE563-76CF-CC4E-859A-08F5BC80B352}"/>
              </a:ext>
            </a:extLst>
          </p:cNvPr>
          <p:cNvSpPr>
            <a:spLocks noChangeAspect="1"/>
          </p:cNvSpPr>
          <p:nvPr/>
        </p:nvSpPr>
        <p:spPr bwMode="auto">
          <a:xfrm>
            <a:off x="7424789" y="6288151"/>
            <a:ext cx="736866" cy="734676"/>
          </a:xfrm>
          <a:custGeom>
            <a:avLst/>
            <a:gdLst>
              <a:gd name="T0" fmla="*/ 6095595 w 293327"/>
              <a:gd name="T1" fmla="*/ 8948186 h 293328"/>
              <a:gd name="T2" fmla="*/ 7367182 w 293327"/>
              <a:gd name="T3" fmla="*/ 9215487 h 293328"/>
              <a:gd name="T4" fmla="*/ 7655617 w 293327"/>
              <a:gd name="T5" fmla="*/ 8362698 h 293328"/>
              <a:gd name="T6" fmla="*/ 3265833 w 293327"/>
              <a:gd name="T7" fmla="*/ 8273602 h 293328"/>
              <a:gd name="T8" fmla="*/ 3083357 w 293327"/>
              <a:gd name="T9" fmla="*/ 8999110 h 293328"/>
              <a:gd name="T10" fmla="*/ 4543306 w 293327"/>
              <a:gd name="T11" fmla="*/ 9139131 h 293328"/>
              <a:gd name="T12" fmla="*/ 4321683 w 293327"/>
              <a:gd name="T13" fmla="*/ 8273602 h 293328"/>
              <a:gd name="T14" fmla="*/ 7445859 w 293327"/>
              <a:gd name="T15" fmla="*/ 7955366 h 293328"/>
              <a:gd name="T16" fmla="*/ 7957115 w 293327"/>
              <a:gd name="T17" fmla="*/ 9050024 h 293328"/>
              <a:gd name="T18" fmla="*/ 5925230 w 293327"/>
              <a:gd name="T19" fmla="*/ 9355518 h 293328"/>
              <a:gd name="T20" fmla="*/ 6384047 w 293327"/>
              <a:gd name="T21" fmla="*/ 7955366 h 293328"/>
              <a:gd name="T22" fmla="*/ 4921303 w 293327"/>
              <a:gd name="T23" fmla="*/ 8502717 h 293328"/>
              <a:gd name="T24" fmla="*/ 4347750 w 293327"/>
              <a:gd name="T25" fmla="*/ 9533672 h 293328"/>
              <a:gd name="T26" fmla="*/ 2679307 w 293327"/>
              <a:gd name="T27" fmla="*/ 8629981 h 293328"/>
              <a:gd name="T28" fmla="*/ 6493252 w 293327"/>
              <a:gd name="T29" fmla="*/ 5946382 h 293328"/>
              <a:gd name="T30" fmla="*/ 6285609 w 293327"/>
              <a:gd name="T31" fmla="*/ 6806040 h 293328"/>
              <a:gd name="T32" fmla="*/ 8037609 w 293327"/>
              <a:gd name="T33" fmla="*/ 6677724 h 293328"/>
              <a:gd name="T34" fmla="*/ 7855873 w 293327"/>
              <a:gd name="T35" fmla="*/ 5946382 h 293328"/>
              <a:gd name="T36" fmla="*/ 2651821 w 293327"/>
              <a:gd name="T37" fmla="*/ 6036181 h 293328"/>
              <a:gd name="T38" fmla="*/ 2937267 w 293327"/>
              <a:gd name="T39" fmla="*/ 6895839 h 293328"/>
              <a:gd name="T40" fmla="*/ 4507579 w 293327"/>
              <a:gd name="T41" fmla="*/ 6613578 h 293328"/>
              <a:gd name="T42" fmla="*/ 2859450 w 293327"/>
              <a:gd name="T43" fmla="*/ 5946382 h 293328"/>
              <a:gd name="T44" fmla="*/ 8297143 w 293327"/>
              <a:gd name="T45" fmla="*/ 5830910 h 293328"/>
              <a:gd name="T46" fmla="*/ 7778005 w 293327"/>
              <a:gd name="T47" fmla="*/ 7203826 h 293328"/>
              <a:gd name="T48" fmla="*/ 5883279 w 293327"/>
              <a:gd name="T49" fmla="*/ 6600738 h 293328"/>
              <a:gd name="T50" fmla="*/ 2859450 w 293327"/>
              <a:gd name="T51" fmla="*/ 5625582 h 293328"/>
              <a:gd name="T52" fmla="*/ 4819115 w 293327"/>
              <a:gd name="T53" fmla="*/ 6600738 h 293328"/>
              <a:gd name="T54" fmla="*/ 2937267 w 293327"/>
              <a:gd name="T55" fmla="*/ 7203826 h 293328"/>
              <a:gd name="T56" fmla="*/ 2405182 w 293327"/>
              <a:gd name="T57" fmla="*/ 5830910 h 293328"/>
              <a:gd name="T58" fmla="*/ 2026899 w 293327"/>
              <a:gd name="T59" fmla="*/ 9817636 h 293328"/>
              <a:gd name="T60" fmla="*/ 8617547 w 293327"/>
              <a:gd name="T61" fmla="*/ 9817636 h 293328"/>
              <a:gd name="T62" fmla="*/ 5322244 w 293327"/>
              <a:gd name="T63" fmla="*/ 5417053 h 293328"/>
              <a:gd name="T64" fmla="*/ 5344545 w 293327"/>
              <a:gd name="T65" fmla="*/ 2613882 h 293328"/>
              <a:gd name="T66" fmla="*/ 6103762 w 293327"/>
              <a:gd name="T67" fmla="*/ 3361876 h 293328"/>
              <a:gd name="T68" fmla="*/ 5514725 w 293327"/>
              <a:gd name="T69" fmla="*/ 3671393 h 293328"/>
              <a:gd name="T70" fmla="*/ 5187411 w 293327"/>
              <a:gd name="T71" fmla="*/ 4264628 h 293328"/>
              <a:gd name="T72" fmla="*/ 4441236 w 293327"/>
              <a:gd name="T73" fmla="*/ 3516634 h 293328"/>
              <a:gd name="T74" fmla="*/ 5187411 w 293327"/>
              <a:gd name="T75" fmla="*/ 2781553 h 293328"/>
              <a:gd name="T76" fmla="*/ 3766079 w 293327"/>
              <a:gd name="T77" fmla="*/ 3551307 h 293328"/>
              <a:gd name="T78" fmla="*/ 5322244 w 293327"/>
              <a:gd name="T79" fmla="*/ 2020163 h 293328"/>
              <a:gd name="T80" fmla="*/ 7806817 w 293327"/>
              <a:gd name="T81" fmla="*/ 1273880 h 293328"/>
              <a:gd name="T82" fmla="*/ 2850703 w 293327"/>
              <a:gd name="T83" fmla="*/ 321688 h 293328"/>
              <a:gd name="T84" fmla="*/ 3334594 w 293327"/>
              <a:gd name="T85" fmla="*/ 797696 h 293328"/>
              <a:gd name="T86" fmla="*/ 3661517 w 293327"/>
              <a:gd name="T87" fmla="*/ 797696 h 293328"/>
              <a:gd name="T88" fmla="*/ 863003 w 293327"/>
              <a:gd name="T89" fmla="*/ 4670801 h 293328"/>
              <a:gd name="T90" fmla="*/ 5322244 w 293327"/>
              <a:gd name="T91" fmla="*/ 1698446 h 293328"/>
              <a:gd name="T92" fmla="*/ 9794485 w 293327"/>
              <a:gd name="T93" fmla="*/ 4670801 h 293328"/>
              <a:gd name="T94" fmla="*/ 7009129 w 293327"/>
              <a:gd name="T95" fmla="*/ 797696 h 293328"/>
              <a:gd name="T96" fmla="*/ 8329890 w 293327"/>
              <a:gd name="T97" fmla="*/ 1402480 h 293328"/>
              <a:gd name="T98" fmla="*/ 10657531 w 293327"/>
              <a:gd name="T99" fmla="*/ 4825134 h 293328"/>
              <a:gd name="T100" fmla="*/ 8931422 w 293327"/>
              <a:gd name="T101" fmla="*/ 9907690 h 293328"/>
              <a:gd name="T102" fmla="*/ 1726097 w 293327"/>
              <a:gd name="T103" fmla="*/ 9907690 h 293328"/>
              <a:gd name="T104" fmla="*/ 0 w 293327"/>
              <a:gd name="T105" fmla="*/ 4825134 h 293328"/>
              <a:gd name="T106" fmla="*/ 2327665 w 293327"/>
              <a:gd name="T107" fmla="*/ 1402480 h 29332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3327" h="293328">
                <a:moveTo>
                  <a:pt x="175708" y="231140"/>
                </a:moveTo>
                <a:cubicBezTo>
                  <a:pt x="171739" y="231140"/>
                  <a:pt x="168492" y="233985"/>
                  <a:pt x="168492" y="238252"/>
                </a:cubicBezTo>
                <a:lnTo>
                  <a:pt x="167770" y="249987"/>
                </a:lnTo>
                <a:cubicBezTo>
                  <a:pt x="167770" y="251765"/>
                  <a:pt x="168492" y="253898"/>
                  <a:pt x="169935" y="255321"/>
                </a:cubicBezTo>
                <a:cubicBezTo>
                  <a:pt x="171017" y="256743"/>
                  <a:pt x="173182" y="257454"/>
                  <a:pt x="174986" y="257454"/>
                </a:cubicBezTo>
                <a:lnTo>
                  <a:pt x="202767" y="257454"/>
                </a:lnTo>
                <a:cubicBezTo>
                  <a:pt x="206375" y="257454"/>
                  <a:pt x="209622" y="254965"/>
                  <a:pt x="210344" y="251409"/>
                </a:cubicBezTo>
                <a:lnTo>
                  <a:pt x="212509" y="239674"/>
                </a:lnTo>
                <a:cubicBezTo>
                  <a:pt x="212509" y="237541"/>
                  <a:pt x="212148" y="235407"/>
                  <a:pt x="210705" y="233629"/>
                </a:cubicBezTo>
                <a:cubicBezTo>
                  <a:pt x="209262" y="232207"/>
                  <a:pt x="207097" y="231140"/>
                  <a:pt x="204932" y="231140"/>
                </a:cubicBezTo>
                <a:lnTo>
                  <a:pt x="175708" y="231140"/>
                </a:lnTo>
                <a:close/>
                <a:moveTo>
                  <a:pt x="89886" y="231140"/>
                </a:moveTo>
                <a:cubicBezTo>
                  <a:pt x="87734" y="231140"/>
                  <a:pt x="85581" y="232207"/>
                  <a:pt x="84505" y="233629"/>
                </a:cubicBezTo>
                <a:cubicBezTo>
                  <a:pt x="82711" y="235407"/>
                  <a:pt x="82352" y="237541"/>
                  <a:pt x="82711" y="239674"/>
                </a:cubicBezTo>
                <a:lnTo>
                  <a:pt x="84864" y="251409"/>
                </a:lnTo>
                <a:cubicBezTo>
                  <a:pt x="85222" y="254965"/>
                  <a:pt x="88451" y="257454"/>
                  <a:pt x="92039" y="257454"/>
                </a:cubicBezTo>
                <a:lnTo>
                  <a:pt x="119663" y="257454"/>
                </a:lnTo>
                <a:cubicBezTo>
                  <a:pt x="121457" y="257454"/>
                  <a:pt x="123610" y="256743"/>
                  <a:pt x="125045" y="255321"/>
                </a:cubicBezTo>
                <a:cubicBezTo>
                  <a:pt x="126480" y="253898"/>
                  <a:pt x="127198" y="251765"/>
                  <a:pt x="127198" y="249987"/>
                </a:cubicBezTo>
                <a:lnTo>
                  <a:pt x="126480" y="238252"/>
                </a:lnTo>
                <a:cubicBezTo>
                  <a:pt x="126121" y="233985"/>
                  <a:pt x="122892" y="231140"/>
                  <a:pt x="118946" y="231140"/>
                </a:cubicBezTo>
                <a:lnTo>
                  <a:pt x="89886" y="231140"/>
                </a:lnTo>
                <a:close/>
                <a:moveTo>
                  <a:pt x="175708" y="222250"/>
                </a:moveTo>
                <a:lnTo>
                  <a:pt x="204932" y="222250"/>
                </a:lnTo>
                <a:cubicBezTo>
                  <a:pt x="209983" y="222250"/>
                  <a:pt x="214313" y="224384"/>
                  <a:pt x="217560" y="227940"/>
                </a:cubicBezTo>
                <a:cubicBezTo>
                  <a:pt x="220807" y="231496"/>
                  <a:pt x="221889" y="236474"/>
                  <a:pt x="221168" y="241097"/>
                </a:cubicBezTo>
                <a:lnTo>
                  <a:pt x="219003" y="252832"/>
                </a:lnTo>
                <a:cubicBezTo>
                  <a:pt x="217560" y="260655"/>
                  <a:pt x="211066" y="266344"/>
                  <a:pt x="202767" y="266344"/>
                </a:cubicBezTo>
                <a:lnTo>
                  <a:pt x="174986" y="266344"/>
                </a:lnTo>
                <a:cubicBezTo>
                  <a:pt x="170656" y="266344"/>
                  <a:pt x="166327" y="264566"/>
                  <a:pt x="163080" y="261366"/>
                </a:cubicBezTo>
                <a:cubicBezTo>
                  <a:pt x="160193" y="258166"/>
                  <a:pt x="158750" y="253898"/>
                  <a:pt x="158750" y="249276"/>
                </a:cubicBezTo>
                <a:lnTo>
                  <a:pt x="159472" y="237541"/>
                </a:lnTo>
                <a:cubicBezTo>
                  <a:pt x="159472" y="229362"/>
                  <a:pt x="166688" y="222250"/>
                  <a:pt x="175708" y="222250"/>
                </a:cubicBezTo>
                <a:close/>
                <a:moveTo>
                  <a:pt x="89886" y="222250"/>
                </a:moveTo>
                <a:lnTo>
                  <a:pt x="118946" y="222250"/>
                </a:lnTo>
                <a:cubicBezTo>
                  <a:pt x="127556" y="222250"/>
                  <a:pt x="134731" y="229362"/>
                  <a:pt x="135449" y="237541"/>
                </a:cubicBezTo>
                <a:lnTo>
                  <a:pt x="135808" y="249276"/>
                </a:lnTo>
                <a:cubicBezTo>
                  <a:pt x="136166" y="253898"/>
                  <a:pt x="134373" y="258166"/>
                  <a:pt x="131144" y="261366"/>
                </a:cubicBezTo>
                <a:cubicBezTo>
                  <a:pt x="128274" y="264566"/>
                  <a:pt x="124328" y="266344"/>
                  <a:pt x="119663" y="266344"/>
                </a:cubicBezTo>
                <a:lnTo>
                  <a:pt x="92039" y="266344"/>
                </a:lnTo>
                <a:cubicBezTo>
                  <a:pt x="84146" y="266344"/>
                  <a:pt x="77330" y="260655"/>
                  <a:pt x="75895" y="252832"/>
                </a:cubicBezTo>
                <a:lnTo>
                  <a:pt x="73742" y="241097"/>
                </a:lnTo>
                <a:cubicBezTo>
                  <a:pt x="73025" y="236474"/>
                  <a:pt x="74460" y="231496"/>
                  <a:pt x="77330" y="227940"/>
                </a:cubicBezTo>
                <a:cubicBezTo>
                  <a:pt x="80559" y="224384"/>
                  <a:pt x="85222" y="222250"/>
                  <a:pt x="89886" y="222250"/>
                </a:cubicBezTo>
                <a:close/>
                <a:moveTo>
                  <a:pt x="178713" y="166124"/>
                </a:moveTo>
                <a:cubicBezTo>
                  <a:pt x="174784" y="166124"/>
                  <a:pt x="171569" y="168991"/>
                  <a:pt x="171569" y="172935"/>
                </a:cubicBezTo>
                <a:lnTo>
                  <a:pt x="170855" y="184764"/>
                </a:lnTo>
                <a:cubicBezTo>
                  <a:pt x="170855" y="186915"/>
                  <a:pt x="171569" y="188707"/>
                  <a:pt x="172998" y="190141"/>
                </a:cubicBezTo>
                <a:cubicBezTo>
                  <a:pt x="174427" y="191575"/>
                  <a:pt x="176213" y="192650"/>
                  <a:pt x="178356" y="192650"/>
                </a:cubicBezTo>
                <a:lnTo>
                  <a:pt x="214074" y="192650"/>
                </a:lnTo>
                <a:cubicBezTo>
                  <a:pt x="217646" y="192650"/>
                  <a:pt x="220861" y="190141"/>
                  <a:pt x="221218" y="186556"/>
                </a:cubicBezTo>
                <a:lnTo>
                  <a:pt x="223718" y="174727"/>
                </a:lnTo>
                <a:cubicBezTo>
                  <a:pt x="224075" y="172576"/>
                  <a:pt x="223361" y="170425"/>
                  <a:pt x="221932" y="168633"/>
                </a:cubicBezTo>
                <a:cubicBezTo>
                  <a:pt x="220504" y="166841"/>
                  <a:pt x="218360" y="166124"/>
                  <a:pt x="216217" y="166124"/>
                </a:cubicBezTo>
                <a:lnTo>
                  <a:pt x="178713" y="166124"/>
                </a:lnTo>
                <a:close/>
                <a:moveTo>
                  <a:pt x="78700" y="166124"/>
                </a:moveTo>
                <a:cubicBezTo>
                  <a:pt x="76557" y="166124"/>
                  <a:pt x="74413" y="166841"/>
                  <a:pt x="72985" y="168633"/>
                </a:cubicBezTo>
                <a:cubicBezTo>
                  <a:pt x="71913" y="170425"/>
                  <a:pt x="71199" y="172576"/>
                  <a:pt x="71556" y="174727"/>
                </a:cubicBezTo>
                <a:lnTo>
                  <a:pt x="73699" y="186556"/>
                </a:lnTo>
                <a:cubicBezTo>
                  <a:pt x="74056" y="190141"/>
                  <a:pt x="77271" y="192650"/>
                  <a:pt x="80843" y="192650"/>
                </a:cubicBezTo>
                <a:lnTo>
                  <a:pt x="116562" y="192650"/>
                </a:lnTo>
                <a:cubicBezTo>
                  <a:pt x="118705" y="192650"/>
                  <a:pt x="120848" y="191575"/>
                  <a:pt x="121920" y="190141"/>
                </a:cubicBezTo>
                <a:cubicBezTo>
                  <a:pt x="123349" y="188707"/>
                  <a:pt x="124063" y="186915"/>
                  <a:pt x="124063" y="184764"/>
                </a:cubicBezTo>
                <a:lnTo>
                  <a:pt x="123349" y="172935"/>
                </a:lnTo>
                <a:cubicBezTo>
                  <a:pt x="123349" y="168991"/>
                  <a:pt x="120134" y="166124"/>
                  <a:pt x="115847" y="166124"/>
                </a:cubicBezTo>
                <a:lnTo>
                  <a:pt x="78700" y="166124"/>
                </a:lnTo>
                <a:close/>
                <a:moveTo>
                  <a:pt x="178713" y="157162"/>
                </a:moveTo>
                <a:lnTo>
                  <a:pt x="216217" y="157162"/>
                </a:lnTo>
                <a:cubicBezTo>
                  <a:pt x="220861" y="157162"/>
                  <a:pt x="225504" y="159313"/>
                  <a:pt x="228362" y="162898"/>
                </a:cubicBezTo>
                <a:cubicBezTo>
                  <a:pt x="231576" y="166841"/>
                  <a:pt x="233005" y="171501"/>
                  <a:pt x="231934" y="176161"/>
                </a:cubicBezTo>
                <a:lnTo>
                  <a:pt x="230148" y="187990"/>
                </a:lnTo>
                <a:cubicBezTo>
                  <a:pt x="228719" y="195877"/>
                  <a:pt x="221932" y="201254"/>
                  <a:pt x="214074" y="201254"/>
                </a:cubicBezTo>
                <a:lnTo>
                  <a:pt x="178356" y="201254"/>
                </a:lnTo>
                <a:cubicBezTo>
                  <a:pt x="173712" y="201254"/>
                  <a:pt x="169783" y="199820"/>
                  <a:pt x="166569" y="196235"/>
                </a:cubicBezTo>
                <a:cubicBezTo>
                  <a:pt x="163354" y="193367"/>
                  <a:pt x="161925" y="189066"/>
                  <a:pt x="161925" y="184406"/>
                </a:cubicBezTo>
                <a:lnTo>
                  <a:pt x="162640" y="172576"/>
                </a:lnTo>
                <a:cubicBezTo>
                  <a:pt x="162997" y="163973"/>
                  <a:pt x="170141" y="157162"/>
                  <a:pt x="178713" y="157162"/>
                </a:cubicBezTo>
                <a:close/>
                <a:moveTo>
                  <a:pt x="78700" y="157162"/>
                </a:moveTo>
                <a:lnTo>
                  <a:pt x="115847" y="157162"/>
                </a:lnTo>
                <a:cubicBezTo>
                  <a:pt x="124778" y="157162"/>
                  <a:pt x="131921" y="163973"/>
                  <a:pt x="132279" y="172576"/>
                </a:cubicBezTo>
                <a:lnTo>
                  <a:pt x="132636" y="184406"/>
                </a:lnTo>
                <a:cubicBezTo>
                  <a:pt x="132993" y="189066"/>
                  <a:pt x="131564" y="193367"/>
                  <a:pt x="128350" y="196235"/>
                </a:cubicBezTo>
                <a:cubicBezTo>
                  <a:pt x="125135" y="199820"/>
                  <a:pt x="121205" y="201254"/>
                  <a:pt x="116562" y="201254"/>
                </a:cubicBezTo>
                <a:lnTo>
                  <a:pt x="80843" y="201254"/>
                </a:lnTo>
                <a:cubicBezTo>
                  <a:pt x="72985" y="201254"/>
                  <a:pt x="66198" y="195877"/>
                  <a:pt x="64769" y="187990"/>
                </a:cubicBezTo>
                <a:lnTo>
                  <a:pt x="62626" y="176161"/>
                </a:lnTo>
                <a:cubicBezTo>
                  <a:pt x="61912" y="171501"/>
                  <a:pt x="63341" y="166841"/>
                  <a:pt x="66198" y="162898"/>
                </a:cubicBezTo>
                <a:cubicBezTo>
                  <a:pt x="69413" y="159313"/>
                  <a:pt x="74056" y="157162"/>
                  <a:pt x="78700" y="157162"/>
                </a:cubicBezTo>
                <a:close/>
                <a:moveTo>
                  <a:pt x="21954" y="139115"/>
                </a:moveTo>
                <a:lnTo>
                  <a:pt x="55786" y="274276"/>
                </a:lnTo>
                <a:cubicBezTo>
                  <a:pt x="57585" y="280387"/>
                  <a:pt x="62984" y="284341"/>
                  <a:pt x="69103" y="284341"/>
                </a:cubicBezTo>
                <a:lnTo>
                  <a:pt x="224225" y="284341"/>
                </a:lnTo>
                <a:cubicBezTo>
                  <a:pt x="230703" y="284341"/>
                  <a:pt x="235742" y="280387"/>
                  <a:pt x="237181" y="274276"/>
                </a:cubicBezTo>
                <a:lnTo>
                  <a:pt x="271373" y="139115"/>
                </a:lnTo>
                <a:lnTo>
                  <a:pt x="179596" y="139115"/>
                </a:lnTo>
                <a:cubicBezTo>
                  <a:pt x="170598" y="146664"/>
                  <a:pt x="159441" y="151337"/>
                  <a:pt x="146484" y="151337"/>
                </a:cubicBezTo>
                <a:cubicBezTo>
                  <a:pt x="134247" y="151337"/>
                  <a:pt x="122730" y="146664"/>
                  <a:pt x="113731" y="139115"/>
                </a:cubicBezTo>
                <a:lnTo>
                  <a:pt x="21954" y="139115"/>
                </a:lnTo>
                <a:close/>
                <a:moveTo>
                  <a:pt x="147097" y="73025"/>
                </a:moveTo>
                <a:cubicBezTo>
                  <a:pt x="149979" y="73025"/>
                  <a:pt x="151781" y="75187"/>
                  <a:pt x="151781" y="77709"/>
                </a:cubicBezTo>
                <a:lnTo>
                  <a:pt x="151781" y="93921"/>
                </a:lnTo>
                <a:lnTo>
                  <a:pt x="167993" y="93921"/>
                </a:lnTo>
                <a:cubicBezTo>
                  <a:pt x="170515" y="93921"/>
                  <a:pt x="172677" y="95723"/>
                  <a:pt x="172677" y="98245"/>
                </a:cubicBezTo>
                <a:cubicBezTo>
                  <a:pt x="172677" y="100767"/>
                  <a:pt x="170515" y="102568"/>
                  <a:pt x="167993" y="102568"/>
                </a:cubicBezTo>
                <a:lnTo>
                  <a:pt x="151781" y="102568"/>
                </a:lnTo>
                <a:lnTo>
                  <a:pt x="151781" y="119141"/>
                </a:lnTo>
                <a:cubicBezTo>
                  <a:pt x="151781" y="121663"/>
                  <a:pt x="149979" y="123465"/>
                  <a:pt x="147097" y="123465"/>
                </a:cubicBezTo>
                <a:cubicBezTo>
                  <a:pt x="144935" y="123465"/>
                  <a:pt x="142773" y="121663"/>
                  <a:pt x="142773" y="119141"/>
                </a:cubicBezTo>
                <a:lnTo>
                  <a:pt x="142773" y="102568"/>
                </a:lnTo>
                <a:lnTo>
                  <a:pt x="126561" y="102568"/>
                </a:lnTo>
                <a:cubicBezTo>
                  <a:pt x="124039" y="102568"/>
                  <a:pt x="122237" y="100767"/>
                  <a:pt x="122237" y="98245"/>
                </a:cubicBezTo>
                <a:cubicBezTo>
                  <a:pt x="122237" y="95723"/>
                  <a:pt x="124039" y="93921"/>
                  <a:pt x="126561" y="93921"/>
                </a:cubicBezTo>
                <a:lnTo>
                  <a:pt x="142773" y="93921"/>
                </a:lnTo>
                <a:lnTo>
                  <a:pt x="142773" y="77709"/>
                </a:lnTo>
                <a:cubicBezTo>
                  <a:pt x="142773" y="75187"/>
                  <a:pt x="144935" y="73025"/>
                  <a:pt x="147097" y="73025"/>
                </a:cubicBezTo>
                <a:close/>
                <a:moveTo>
                  <a:pt x="146484" y="56437"/>
                </a:moveTo>
                <a:cubicBezTo>
                  <a:pt x="123090" y="56437"/>
                  <a:pt x="103654" y="75848"/>
                  <a:pt x="103654" y="99214"/>
                </a:cubicBezTo>
                <a:cubicBezTo>
                  <a:pt x="103654" y="122939"/>
                  <a:pt x="123090" y="141991"/>
                  <a:pt x="146484" y="141991"/>
                </a:cubicBezTo>
                <a:cubicBezTo>
                  <a:pt x="170238" y="141991"/>
                  <a:pt x="189673" y="122939"/>
                  <a:pt x="189673" y="99214"/>
                </a:cubicBezTo>
                <a:cubicBezTo>
                  <a:pt x="189673" y="75848"/>
                  <a:pt x="170238" y="56437"/>
                  <a:pt x="146484" y="56437"/>
                </a:cubicBezTo>
                <a:close/>
                <a:moveTo>
                  <a:pt x="214867" y="8987"/>
                </a:moveTo>
                <a:cubicBezTo>
                  <a:pt x="207669" y="8987"/>
                  <a:pt x="201550" y="14738"/>
                  <a:pt x="201550" y="22287"/>
                </a:cubicBezTo>
                <a:cubicBezTo>
                  <a:pt x="201550" y="29477"/>
                  <a:pt x="207669" y="35587"/>
                  <a:pt x="214867" y="35587"/>
                </a:cubicBezTo>
                <a:cubicBezTo>
                  <a:pt x="222425" y="35587"/>
                  <a:pt x="228184" y="29477"/>
                  <a:pt x="228184" y="22287"/>
                </a:cubicBezTo>
                <a:cubicBezTo>
                  <a:pt x="228184" y="14738"/>
                  <a:pt x="222425" y="8987"/>
                  <a:pt x="214867" y="8987"/>
                </a:cubicBezTo>
                <a:close/>
                <a:moveTo>
                  <a:pt x="78460" y="8987"/>
                </a:moveTo>
                <a:cubicBezTo>
                  <a:pt x="71262" y="8987"/>
                  <a:pt x="65144" y="14738"/>
                  <a:pt x="65144" y="22287"/>
                </a:cubicBezTo>
                <a:cubicBezTo>
                  <a:pt x="65144" y="29477"/>
                  <a:pt x="71262" y="35587"/>
                  <a:pt x="78460" y="35587"/>
                </a:cubicBezTo>
                <a:cubicBezTo>
                  <a:pt x="86018" y="35587"/>
                  <a:pt x="91777" y="29477"/>
                  <a:pt x="91777" y="22287"/>
                </a:cubicBezTo>
                <a:cubicBezTo>
                  <a:pt x="91777" y="14738"/>
                  <a:pt x="86018" y="8987"/>
                  <a:pt x="78460" y="8987"/>
                </a:cubicBezTo>
                <a:close/>
                <a:moveTo>
                  <a:pt x="78460" y="0"/>
                </a:moveTo>
                <a:cubicBezTo>
                  <a:pt x="90697" y="0"/>
                  <a:pt x="100775" y="10065"/>
                  <a:pt x="100775" y="22287"/>
                </a:cubicBezTo>
                <a:cubicBezTo>
                  <a:pt x="100775" y="34509"/>
                  <a:pt x="90697" y="44215"/>
                  <a:pt x="78460" y="44215"/>
                </a:cubicBezTo>
                <a:cubicBezTo>
                  <a:pt x="76301" y="44215"/>
                  <a:pt x="73781" y="43855"/>
                  <a:pt x="71982" y="43496"/>
                </a:cubicBezTo>
                <a:lnTo>
                  <a:pt x="23754" y="130488"/>
                </a:lnTo>
                <a:lnTo>
                  <a:pt x="105094" y="130488"/>
                </a:lnTo>
                <a:cubicBezTo>
                  <a:pt x="98615" y="121501"/>
                  <a:pt x="95016" y="110717"/>
                  <a:pt x="95016" y="99214"/>
                </a:cubicBezTo>
                <a:cubicBezTo>
                  <a:pt x="95016" y="70816"/>
                  <a:pt x="118050" y="47450"/>
                  <a:pt x="146484" y="47450"/>
                </a:cubicBezTo>
                <a:cubicBezTo>
                  <a:pt x="175277" y="47450"/>
                  <a:pt x="198671" y="70816"/>
                  <a:pt x="198671" y="99214"/>
                </a:cubicBezTo>
                <a:cubicBezTo>
                  <a:pt x="198671" y="110717"/>
                  <a:pt x="194712" y="121501"/>
                  <a:pt x="187874" y="130488"/>
                </a:cubicBezTo>
                <a:lnTo>
                  <a:pt x="269573" y="130488"/>
                </a:lnTo>
                <a:lnTo>
                  <a:pt x="221345" y="43496"/>
                </a:lnTo>
                <a:cubicBezTo>
                  <a:pt x="219546" y="43855"/>
                  <a:pt x="217386" y="44215"/>
                  <a:pt x="214867" y="44215"/>
                </a:cubicBezTo>
                <a:cubicBezTo>
                  <a:pt x="202630" y="44215"/>
                  <a:pt x="192912" y="34509"/>
                  <a:pt x="192912" y="22287"/>
                </a:cubicBezTo>
                <a:cubicBezTo>
                  <a:pt x="192912" y="10065"/>
                  <a:pt x="202630" y="0"/>
                  <a:pt x="214867" y="0"/>
                </a:cubicBezTo>
                <a:cubicBezTo>
                  <a:pt x="227104" y="0"/>
                  <a:pt x="237181" y="10065"/>
                  <a:pt x="237181" y="22287"/>
                </a:cubicBezTo>
                <a:cubicBezTo>
                  <a:pt x="237181" y="29117"/>
                  <a:pt x="233942" y="34869"/>
                  <a:pt x="229263" y="39182"/>
                </a:cubicBezTo>
                <a:lnTo>
                  <a:pt x="279651" y="130488"/>
                </a:lnTo>
                <a:lnTo>
                  <a:pt x="289008" y="130488"/>
                </a:lnTo>
                <a:cubicBezTo>
                  <a:pt x="291528" y="130488"/>
                  <a:pt x="293327" y="132285"/>
                  <a:pt x="293327" y="134801"/>
                </a:cubicBezTo>
                <a:cubicBezTo>
                  <a:pt x="293327" y="137318"/>
                  <a:pt x="291528" y="139115"/>
                  <a:pt x="289008" y="139115"/>
                </a:cubicBezTo>
                <a:lnTo>
                  <a:pt x="280730" y="139115"/>
                </a:lnTo>
                <a:lnTo>
                  <a:pt x="245819" y="276792"/>
                </a:lnTo>
                <a:cubicBezTo>
                  <a:pt x="243300" y="286498"/>
                  <a:pt x="234662" y="293328"/>
                  <a:pt x="224225" y="293328"/>
                </a:cubicBezTo>
                <a:lnTo>
                  <a:pt x="69103" y="293328"/>
                </a:lnTo>
                <a:cubicBezTo>
                  <a:pt x="58665" y="293328"/>
                  <a:pt x="49667" y="286498"/>
                  <a:pt x="47508" y="276792"/>
                </a:cubicBezTo>
                <a:lnTo>
                  <a:pt x="12597" y="139115"/>
                </a:lnTo>
                <a:lnTo>
                  <a:pt x="4319" y="139115"/>
                </a:lnTo>
                <a:cubicBezTo>
                  <a:pt x="1799" y="139115"/>
                  <a:pt x="0" y="137318"/>
                  <a:pt x="0" y="134801"/>
                </a:cubicBezTo>
                <a:cubicBezTo>
                  <a:pt x="0" y="132285"/>
                  <a:pt x="1799" y="130488"/>
                  <a:pt x="4319" y="130488"/>
                </a:cubicBezTo>
                <a:lnTo>
                  <a:pt x="13316" y="130488"/>
                </a:lnTo>
                <a:lnTo>
                  <a:pt x="64064" y="39182"/>
                </a:lnTo>
                <a:cubicBezTo>
                  <a:pt x="59385" y="34869"/>
                  <a:pt x="56506" y="29117"/>
                  <a:pt x="56506" y="22287"/>
                </a:cubicBezTo>
                <a:cubicBezTo>
                  <a:pt x="56506" y="10065"/>
                  <a:pt x="66223" y="0"/>
                  <a:pt x="784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9" name="TextBox 16">
            <a:extLst>
              <a:ext uri="{FF2B5EF4-FFF2-40B4-BE49-F238E27FC236}">
                <a16:creationId xmlns="" xmlns:a16="http://schemas.microsoft.com/office/drawing/2014/main" id="{FEE0DB0E-91F8-4756-8C92-EB1157077F8E}"/>
              </a:ext>
            </a:extLst>
          </p:cNvPr>
          <p:cNvSpPr txBox="1"/>
          <p:nvPr/>
        </p:nvSpPr>
        <p:spPr>
          <a:xfrm>
            <a:off x="5944840" y="2115513"/>
            <a:ext cx="70038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Participantes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: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foco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na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biomassa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="" xmlns:a16="http://schemas.microsoft.com/office/drawing/2014/main" id="{CA298B86-8284-438B-90E6-55A13EB91891}"/>
              </a:ext>
            </a:extLst>
          </p:cNvPr>
          <p:cNvSpPr txBox="1">
            <a:spLocks/>
          </p:cNvSpPr>
          <p:nvPr/>
        </p:nvSpPr>
        <p:spPr>
          <a:xfrm>
            <a:off x="5944839" y="2685985"/>
            <a:ext cx="12575253" cy="9900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Os ofertantes deverão ser agentes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com UTE modelada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na CCEE com CVU igual a zero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. Não pode participar mini e </a:t>
            </a:r>
            <a:r>
              <a:rPr lang="pt-BR" dirty="0" err="1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microgeração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distribuída na modalidade cogeração qualificada.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38" name="TextBox 16">
            <a:extLst>
              <a:ext uri="{FF2B5EF4-FFF2-40B4-BE49-F238E27FC236}">
                <a16:creationId xmlns="" xmlns:a16="http://schemas.microsoft.com/office/drawing/2014/main" id="{7A63745D-FBF3-4806-A27A-F789F2A003EE}"/>
              </a:ext>
            </a:extLst>
          </p:cNvPr>
          <p:cNvSpPr txBox="1"/>
          <p:nvPr/>
        </p:nvSpPr>
        <p:spPr>
          <a:xfrm>
            <a:off x="7688443" y="3954263"/>
            <a:ext cx="1357134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Ofertas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: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mensais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,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por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submercado</a:t>
            </a:r>
            <a:r>
              <a:rPr lang="en-US" sz="32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,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em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MWmédio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e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em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R$/MWh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0" name="TextBox 14">
            <a:extLst>
              <a:ext uri="{FF2B5EF4-FFF2-40B4-BE49-F238E27FC236}">
                <a16:creationId xmlns="" xmlns:a16="http://schemas.microsoft.com/office/drawing/2014/main" id="{E94047E7-74D3-4487-B1E4-DC4A55D6A4CF}"/>
              </a:ext>
            </a:extLst>
          </p:cNvPr>
          <p:cNvSpPr txBox="1"/>
          <p:nvPr/>
        </p:nvSpPr>
        <p:spPr>
          <a:xfrm>
            <a:off x="3773734" y="767577"/>
            <a:ext cx="16830248" cy="830997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pt-BR" sz="4800" b="1" spc="300" dirty="0">
                <a:solidFill>
                  <a:schemeClr val="tx2"/>
                </a:solidFill>
                <a:latin typeface="Poppins" panose="00000500000000000000" pitchFamily="2" charset="0"/>
                <a:ea typeface="Source Sans Pro" panose="020B0503030403020204" pitchFamily="34" charset="0"/>
                <a:cs typeface="Poppins" panose="00000500000000000000" pitchFamily="2" charset="0"/>
              </a:rPr>
              <a:t>CP 110: oferta adicional de energia termelétrica</a:t>
            </a:r>
            <a:endParaRPr lang="en-US" sz="4800" b="1" spc="300" dirty="0">
              <a:solidFill>
                <a:schemeClr val="tx2"/>
              </a:solidFill>
              <a:latin typeface="Poppins" panose="00000500000000000000" pitchFamily="2" charset="0"/>
              <a:ea typeface="Source Sans Pro" panose="020B0503030403020204" pitchFamily="34" charset="0"/>
              <a:cs typeface="Poppins" panose="00000500000000000000" pitchFamily="2" charset="0"/>
            </a:endParaRPr>
          </a:p>
        </p:txBody>
      </p:sp>
      <p:pic>
        <p:nvPicPr>
          <p:cNvPr id="41" name="Imagem 40">
            <a:extLst>
              <a:ext uri="{FF2B5EF4-FFF2-40B4-BE49-F238E27FC236}">
                <a16:creationId xmlns="" xmlns:a16="http://schemas.microsoft.com/office/drawing/2014/main" id="{4B3B8EB2-92A4-4965-B68F-920E449A622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204" y="612372"/>
            <a:ext cx="1903773" cy="1164437"/>
          </a:xfrm>
          <a:prstGeom prst="rect">
            <a:avLst/>
          </a:prstGeom>
        </p:spPr>
      </p:pic>
      <p:sp>
        <p:nvSpPr>
          <p:cNvPr id="31" name="TextBox 16">
            <a:extLst>
              <a:ext uri="{FF2B5EF4-FFF2-40B4-BE49-F238E27FC236}">
                <a16:creationId xmlns="" xmlns:a16="http://schemas.microsoft.com/office/drawing/2014/main" id="{EC0D3E4D-EB78-0C44-AB74-C89FF6B7FBB8}"/>
              </a:ext>
            </a:extLst>
          </p:cNvPr>
          <p:cNvSpPr txBox="1"/>
          <p:nvPr/>
        </p:nvSpPr>
        <p:spPr>
          <a:xfrm>
            <a:off x="8845735" y="7775379"/>
            <a:ext cx="890339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Liquidação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: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sem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rateio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da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inadimplência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="" xmlns:a16="http://schemas.microsoft.com/office/drawing/2014/main" id="{57F8865D-AE9C-7F46-9253-4C4F490F133B}"/>
              </a:ext>
            </a:extLst>
          </p:cNvPr>
          <p:cNvSpPr txBox="1">
            <a:spLocks/>
          </p:cNvSpPr>
          <p:nvPr/>
        </p:nvSpPr>
        <p:spPr>
          <a:xfrm>
            <a:off x="8845735" y="8382990"/>
            <a:ext cx="13346839" cy="143885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 geração efetiva será contabilizada no MCP, mas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não estará sujeita ao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rateio da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inadimplência. Caso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preço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seja superior ao PLD, a parte até o limite do PLD será recebida pelo MCP e o restante por meio de ESS. 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Em caso de custo inferior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ao PLD, o benefício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é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revertido </a:t>
            </a: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ao </a:t>
            </a:r>
            <a:r>
              <a:rPr lang="pt-BR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ESS.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3" name="Freeform 932">
            <a:extLst>
              <a:ext uri="{FF2B5EF4-FFF2-40B4-BE49-F238E27FC236}">
                <a16:creationId xmlns="" xmlns:a16="http://schemas.microsoft.com/office/drawing/2014/main" id="{EA0AE563-76CF-CC4E-859A-08F5BC80B352}"/>
              </a:ext>
            </a:extLst>
          </p:cNvPr>
          <p:cNvSpPr>
            <a:spLocks noChangeAspect="1"/>
          </p:cNvSpPr>
          <p:nvPr/>
        </p:nvSpPr>
        <p:spPr bwMode="auto">
          <a:xfrm>
            <a:off x="4493459" y="11794520"/>
            <a:ext cx="736866" cy="734676"/>
          </a:xfrm>
          <a:custGeom>
            <a:avLst/>
            <a:gdLst>
              <a:gd name="T0" fmla="*/ 6095595 w 293327"/>
              <a:gd name="T1" fmla="*/ 8948186 h 293328"/>
              <a:gd name="T2" fmla="*/ 7367182 w 293327"/>
              <a:gd name="T3" fmla="*/ 9215487 h 293328"/>
              <a:gd name="T4" fmla="*/ 7655617 w 293327"/>
              <a:gd name="T5" fmla="*/ 8362698 h 293328"/>
              <a:gd name="T6" fmla="*/ 3265833 w 293327"/>
              <a:gd name="T7" fmla="*/ 8273602 h 293328"/>
              <a:gd name="T8" fmla="*/ 3083357 w 293327"/>
              <a:gd name="T9" fmla="*/ 8999110 h 293328"/>
              <a:gd name="T10" fmla="*/ 4543306 w 293327"/>
              <a:gd name="T11" fmla="*/ 9139131 h 293328"/>
              <a:gd name="T12" fmla="*/ 4321683 w 293327"/>
              <a:gd name="T13" fmla="*/ 8273602 h 293328"/>
              <a:gd name="T14" fmla="*/ 7445859 w 293327"/>
              <a:gd name="T15" fmla="*/ 7955366 h 293328"/>
              <a:gd name="T16" fmla="*/ 7957115 w 293327"/>
              <a:gd name="T17" fmla="*/ 9050024 h 293328"/>
              <a:gd name="T18" fmla="*/ 5925230 w 293327"/>
              <a:gd name="T19" fmla="*/ 9355518 h 293328"/>
              <a:gd name="T20" fmla="*/ 6384047 w 293327"/>
              <a:gd name="T21" fmla="*/ 7955366 h 293328"/>
              <a:gd name="T22" fmla="*/ 4921303 w 293327"/>
              <a:gd name="T23" fmla="*/ 8502717 h 293328"/>
              <a:gd name="T24" fmla="*/ 4347750 w 293327"/>
              <a:gd name="T25" fmla="*/ 9533672 h 293328"/>
              <a:gd name="T26" fmla="*/ 2679307 w 293327"/>
              <a:gd name="T27" fmla="*/ 8629981 h 293328"/>
              <a:gd name="T28" fmla="*/ 6493252 w 293327"/>
              <a:gd name="T29" fmla="*/ 5946382 h 293328"/>
              <a:gd name="T30" fmla="*/ 6285609 w 293327"/>
              <a:gd name="T31" fmla="*/ 6806040 h 293328"/>
              <a:gd name="T32" fmla="*/ 8037609 w 293327"/>
              <a:gd name="T33" fmla="*/ 6677724 h 293328"/>
              <a:gd name="T34" fmla="*/ 7855873 w 293327"/>
              <a:gd name="T35" fmla="*/ 5946382 h 293328"/>
              <a:gd name="T36" fmla="*/ 2651821 w 293327"/>
              <a:gd name="T37" fmla="*/ 6036181 h 293328"/>
              <a:gd name="T38" fmla="*/ 2937267 w 293327"/>
              <a:gd name="T39" fmla="*/ 6895839 h 293328"/>
              <a:gd name="T40" fmla="*/ 4507579 w 293327"/>
              <a:gd name="T41" fmla="*/ 6613578 h 293328"/>
              <a:gd name="T42" fmla="*/ 2859450 w 293327"/>
              <a:gd name="T43" fmla="*/ 5946382 h 293328"/>
              <a:gd name="T44" fmla="*/ 8297143 w 293327"/>
              <a:gd name="T45" fmla="*/ 5830910 h 293328"/>
              <a:gd name="T46" fmla="*/ 7778005 w 293327"/>
              <a:gd name="T47" fmla="*/ 7203826 h 293328"/>
              <a:gd name="T48" fmla="*/ 5883279 w 293327"/>
              <a:gd name="T49" fmla="*/ 6600738 h 293328"/>
              <a:gd name="T50" fmla="*/ 2859450 w 293327"/>
              <a:gd name="T51" fmla="*/ 5625582 h 293328"/>
              <a:gd name="T52" fmla="*/ 4819115 w 293327"/>
              <a:gd name="T53" fmla="*/ 6600738 h 293328"/>
              <a:gd name="T54" fmla="*/ 2937267 w 293327"/>
              <a:gd name="T55" fmla="*/ 7203826 h 293328"/>
              <a:gd name="T56" fmla="*/ 2405182 w 293327"/>
              <a:gd name="T57" fmla="*/ 5830910 h 293328"/>
              <a:gd name="T58" fmla="*/ 2026899 w 293327"/>
              <a:gd name="T59" fmla="*/ 9817636 h 293328"/>
              <a:gd name="T60" fmla="*/ 8617547 w 293327"/>
              <a:gd name="T61" fmla="*/ 9817636 h 293328"/>
              <a:gd name="T62" fmla="*/ 5322244 w 293327"/>
              <a:gd name="T63" fmla="*/ 5417053 h 293328"/>
              <a:gd name="T64" fmla="*/ 5344545 w 293327"/>
              <a:gd name="T65" fmla="*/ 2613882 h 293328"/>
              <a:gd name="T66" fmla="*/ 6103762 w 293327"/>
              <a:gd name="T67" fmla="*/ 3361876 h 293328"/>
              <a:gd name="T68" fmla="*/ 5514725 w 293327"/>
              <a:gd name="T69" fmla="*/ 3671393 h 293328"/>
              <a:gd name="T70" fmla="*/ 5187411 w 293327"/>
              <a:gd name="T71" fmla="*/ 4264628 h 293328"/>
              <a:gd name="T72" fmla="*/ 4441236 w 293327"/>
              <a:gd name="T73" fmla="*/ 3516634 h 293328"/>
              <a:gd name="T74" fmla="*/ 5187411 w 293327"/>
              <a:gd name="T75" fmla="*/ 2781553 h 293328"/>
              <a:gd name="T76" fmla="*/ 3766079 w 293327"/>
              <a:gd name="T77" fmla="*/ 3551307 h 293328"/>
              <a:gd name="T78" fmla="*/ 5322244 w 293327"/>
              <a:gd name="T79" fmla="*/ 2020163 h 293328"/>
              <a:gd name="T80" fmla="*/ 7806817 w 293327"/>
              <a:gd name="T81" fmla="*/ 1273880 h 293328"/>
              <a:gd name="T82" fmla="*/ 2850703 w 293327"/>
              <a:gd name="T83" fmla="*/ 321688 h 293328"/>
              <a:gd name="T84" fmla="*/ 3334594 w 293327"/>
              <a:gd name="T85" fmla="*/ 797696 h 293328"/>
              <a:gd name="T86" fmla="*/ 3661517 w 293327"/>
              <a:gd name="T87" fmla="*/ 797696 h 293328"/>
              <a:gd name="T88" fmla="*/ 863003 w 293327"/>
              <a:gd name="T89" fmla="*/ 4670801 h 293328"/>
              <a:gd name="T90" fmla="*/ 5322244 w 293327"/>
              <a:gd name="T91" fmla="*/ 1698446 h 293328"/>
              <a:gd name="T92" fmla="*/ 9794485 w 293327"/>
              <a:gd name="T93" fmla="*/ 4670801 h 293328"/>
              <a:gd name="T94" fmla="*/ 7009129 w 293327"/>
              <a:gd name="T95" fmla="*/ 797696 h 293328"/>
              <a:gd name="T96" fmla="*/ 8329890 w 293327"/>
              <a:gd name="T97" fmla="*/ 1402480 h 293328"/>
              <a:gd name="T98" fmla="*/ 10657531 w 293327"/>
              <a:gd name="T99" fmla="*/ 4825134 h 293328"/>
              <a:gd name="T100" fmla="*/ 8931422 w 293327"/>
              <a:gd name="T101" fmla="*/ 9907690 h 293328"/>
              <a:gd name="T102" fmla="*/ 1726097 w 293327"/>
              <a:gd name="T103" fmla="*/ 9907690 h 293328"/>
              <a:gd name="T104" fmla="*/ 0 w 293327"/>
              <a:gd name="T105" fmla="*/ 4825134 h 293328"/>
              <a:gd name="T106" fmla="*/ 2327665 w 293327"/>
              <a:gd name="T107" fmla="*/ 1402480 h 29332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3327" h="293328">
                <a:moveTo>
                  <a:pt x="175708" y="231140"/>
                </a:moveTo>
                <a:cubicBezTo>
                  <a:pt x="171739" y="231140"/>
                  <a:pt x="168492" y="233985"/>
                  <a:pt x="168492" y="238252"/>
                </a:cubicBezTo>
                <a:lnTo>
                  <a:pt x="167770" y="249987"/>
                </a:lnTo>
                <a:cubicBezTo>
                  <a:pt x="167770" y="251765"/>
                  <a:pt x="168492" y="253898"/>
                  <a:pt x="169935" y="255321"/>
                </a:cubicBezTo>
                <a:cubicBezTo>
                  <a:pt x="171017" y="256743"/>
                  <a:pt x="173182" y="257454"/>
                  <a:pt x="174986" y="257454"/>
                </a:cubicBezTo>
                <a:lnTo>
                  <a:pt x="202767" y="257454"/>
                </a:lnTo>
                <a:cubicBezTo>
                  <a:pt x="206375" y="257454"/>
                  <a:pt x="209622" y="254965"/>
                  <a:pt x="210344" y="251409"/>
                </a:cubicBezTo>
                <a:lnTo>
                  <a:pt x="212509" y="239674"/>
                </a:lnTo>
                <a:cubicBezTo>
                  <a:pt x="212509" y="237541"/>
                  <a:pt x="212148" y="235407"/>
                  <a:pt x="210705" y="233629"/>
                </a:cubicBezTo>
                <a:cubicBezTo>
                  <a:pt x="209262" y="232207"/>
                  <a:pt x="207097" y="231140"/>
                  <a:pt x="204932" y="231140"/>
                </a:cubicBezTo>
                <a:lnTo>
                  <a:pt x="175708" y="231140"/>
                </a:lnTo>
                <a:close/>
                <a:moveTo>
                  <a:pt x="89886" y="231140"/>
                </a:moveTo>
                <a:cubicBezTo>
                  <a:pt x="87734" y="231140"/>
                  <a:pt x="85581" y="232207"/>
                  <a:pt x="84505" y="233629"/>
                </a:cubicBezTo>
                <a:cubicBezTo>
                  <a:pt x="82711" y="235407"/>
                  <a:pt x="82352" y="237541"/>
                  <a:pt x="82711" y="239674"/>
                </a:cubicBezTo>
                <a:lnTo>
                  <a:pt x="84864" y="251409"/>
                </a:lnTo>
                <a:cubicBezTo>
                  <a:pt x="85222" y="254965"/>
                  <a:pt x="88451" y="257454"/>
                  <a:pt x="92039" y="257454"/>
                </a:cubicBezTo>
                <a:lnTo>
                  <a:pt x="119663" y="257454"/>
                </a:lnTo>
                <a:cubicBezTo>
                  <a:pt x="121457" y="257454"/>
                  <a:pt x="123610" y="256743"/>
                  <a:pt x="125045" y="255321"/>
                </a:cubicBezTo>
                <a:cubicBezTo>
                  <a:pt x="126480" y="253898"/>
                  <a:pt x="127198" y="251765"/>
                  <a:pt x="127198" y="249987"/>
                </a:cubicBezTo>
                <a:lnTo>
                  <a:pt x="126480" y="238252"/>
                </a:lnTo>
                <a:cubicBezTo>
                  <a:pt x="126121" y="233985"/>
                  <a:pt x="122892" y="231140"/>
                  <a:pt x="118946" y="231140"/>
                </a:cubicBezTo>
                <a:lnTo>
                  <a:pt x="89886" y="231140"/>
                </a:lnTo>
                <a:close/>
                <a:moveTo>
                  <a:pt x="175708" y="222250"/>
                </a:moveTo>
                <a:lnTo>
                  <a:pt x="204932" y="222250"/>
                </a:lnTo>
                <a:cubicBezTo>
                  <a:pt x="209983" y="222250"/>
                  <a:pt x="214313" y="224384"/>
                  <a:pt x="217560" y="227940"/>
                </a:cubicBezTo>
                <a:cubicBezTo>
                  <a:pt x="220807" y="231496"/>
                  <a:pt x="221889" y="236474"/>
                  <a:pt x="221168" y="241097"/>
                </a:cubicBezTo>
                <a:lnTo>
                  <a:pt x="219003" y="252832"/>
                </a:lnTo>
                <a:cubicBezTo>
                  <a:pt x="217560" y="260655"/>
                  <a:pt x="211066" y="266344"/>
                  <a:pt x="202767" y="266344"/>
                </a:cubicBezTo>
                <a:lnTo>
                  <a:pt x="174986" y="266344"/>
                </a:lnTo>
                <a:cubicBezTo>
                  <a:pt x="170656" y="266344"/>
                  <a:pt x="166327" y="264566"/>
                  <a:pt x="163080" y="261366"/>
                </a:cubicBezTo>
                <a:cubicBezTo>
                  <a:pt x="160193" y="258166"/>
                  <a:pt x="158750" y="253898"/>
                  <a:pt x="158750" y="249276"/>
                </a:cubicBezTo>
                <a:lnTo>
                  <a:pt x="159472" y="237541"/>
                </a:lnTo>
                <a:cubicBezTo>
                  <a:pt x="159472" y="229362"/>
                  <a:pt x="166688" y="222250"/>
                  <a:pt x="175708" y="222250"/>
                </a:cubicBezTo>
                <a:close/>
                <a:moveTo>
                  <a:pt x="89886" y="222250"/>
                </a:moveTo>
                <a:lnTo>
                  <a:pt x="118946" y="222250"/>
                </a:lnTo>
                <a:cubicBezTo>
                  <a:pt x="127556" y="222250"/>
                  <a:pt x="134731" y="229362"/>
                  <a:pt x="135449" y="237541"/>
                </a:cubicBezTo>
                <a:lnTo>
                  <a:pt x="135808" y="249276"/>
                </a:lnTo>
                <a:cubicBezTo>
                  <a:pt x="136166" y="253898"/>
                  <a:pt x="134373" y="258166"/>
                  <a:pt x="131144" y="261366"/>
                </a:cubicBezTo>
                <a:cubicBezTo>
                  <a:pt x="128274" y="264566"/>
                  <a:pt x="124328" y="266344"/>
                  <a:pt x="119663" y="266344"/>
                </a:cubicBezTo>
                <a:lnTo>
                  <a:pt x="92039" y="266344"/>
                </a:lnTo>
                <a:cubicBezTo>
                  <a:pt x="84146" y="266344"/>
                  <a:pt x="77330" y="260655"/>
                  <a:pt x="75895" y="252832"/>
                </a:cubicBezTo>
                <a:lnTo>
                  <a:pt x="73742" y="241097"/>
                </a:lnTo>
                <a:cubicBezTo>
                  <a:pt x="73025" y="236474"/>
                  <a:pt x="74460" y="231496"/>
                  <a:pt x="77330" y="227940"/>
                </a:cubicBezTo>
                <a:cubicBezTo>
                  <a:pt x="80559" y="224384"/>
                  <a:pt x="85222" y="222250"/>
                  <a:pt x="89886" y="222250"/>
                </a:cubicBezTo>
                <a:close/>
                <a:moveTo>
                  <a:pt x="178713" y="166124"/>
                </a:moveTo>
                <a:cubicBezTo>
                  <a:pt x="174784" y="166124"/>
                  <a:pt x="171569" y="168991"/>
                  <a:pt x="171569" y="172935"/>
                </a:cubicBezTo>
                <a:lnTo>
                  <a:pt x="170855" y="184764"/>
                </a:lnTo>
                <a:cubicBezTo>
                  <a:pt x="170855" y="186915"/>
                  <a:pt x="171569" y="188707"/>
                  <a:pt x="172998" y="190141"/>
                </a:cubicBezTo>
                <a:cubicBezTo>
                  <a:pt x="174427" y="191575"/>
                  <a:pt x="176213" y="192650"/>
                  <a:pt x="178356" y="192650"/>
                </a:cubicBezTo>
                <a:lnTo>
                  <a:pt x="214074" y="192650"/>
                </a:lnTo>
                <a:cubicBezTo>
                  <a:pt x="217646" y="192650"/>
                  <a:pt x="220861" y="190141"/>
                  <a:pt x="221218" y="186556"/>
                </a:cubicBezTo>
                <a:lnTo>
                  <a:pt x="223718" y="174727"/>
                </a:lnTo>
                <a:cubicBezTo>
                  <a:pt x="224075" y="172576"/>
                  <a:pt x="223361" y="170425"/>
                  <a:pt x="221932" y="168633"/>
                </a:cubicBezTo>
                <a:cubicBezTo>
                  <a:pt x="220504" y="166841"/>
                  <a:pt x="218360" y="166124"/>
                  <a:pt x="216217" y="166124"/>
                </a:cubicBezTo>
                <a:lnTo>
                  <a:pt x="178713" y="166124"/>
                </a:lnTo>
                <a:close/>
                <a:moveTo>
                  <a:pt x="78700" y="166124"/>
                </a:moveTo>
                <a:cubicBezTo>
                  <a:pt x="76557" y="166124"/>
                  <a:pt x="74413" y="166841"/>
                  <a:pt x="72985" y="168633"/>
                </a:cubicBezTo>
                <a:cubicBezTo>
                  <a:pt x="71913" y="170425"/>
                  <a:pt x="71199" y="172576"/>
                  <a:pt x="71556" y="174727"/>
                </a:cubicBezTo>
                <a:lnTo>
                  <a:pt x="73699" y="186556"/>
                </a:lnTo>
                <a:cubicBezTo>
                  <a:pt x="74056" y="190141"/>
                  <a:pt x="77271" y="192650"/>
                  <a:pt x="80843" y="192650"/>
                </a:cubicBezTo>
                <a:lnTo>
                  <a:pt x="116562" y="192650"/>
                </a:lnTo>
                <a:cubicBezTo>
                  <a:pt x="118705" y="192650"/>
                  <a:pt x="120848" y="191575"/>
                  <a:pt x="121920" y="190141"/>
                </a:cubicBezTo>
                <a:cubicBezTo>
                  <a:pt x="123349" y="188707"/>
                  <a:pt x="124063" y="186915"/>
                  <a:pt x="124063" y="184764"/>
                </a:cubicBezTo>
                <a:lnTo>
                  <a:pt x="123349" y="172935"/>
                </a:lnTo>
                <a:cubicBezTo>
                  <a:pt x="123349" y="168991"/>
                  <a:pt x="120134" y="166124"/>
                  <a:pt x="115847" y="166124"/>
                </a:cubicBezTo>
                <a:lnTo>
                  <a:pt x="78700" y="166124"/>
                </a:lnTo>
                <a:close/>
                <a:moveTo>
                  <a:pt x="178713" y="157162"/>
                </a:moveTo>
                <a:lnTo>
                  <a:pt x="216217" y="157162"/>
                </a:lnTo>
                <a:cubicBezTo>
                  <a:pt x="220861" y="157162"/>
                  <a:pt x="225504" y="159313"/>
                  <a:pt x="228362" y="162898"/>
                </a:cubicBezTo>
                <a:cubicBezTo>
                  <a:pt x="231576" y="166841"/>
                  <a:pt x="233005" y="171501"/>
                  <a:pt x="231934" y="176161"/>
                </a:cubicBezTo>
                <a:lnTo>
                  <a:pt x="230148" y="187990"/>
                </a:lnTo>
                <a:cubicBezTo>
                  <a:pt x="228719" y="195877"/>
                  <a:pt x="221932" y="201254"/>
                  <a:pt x="214074" y="201254"/>
                </a:cubicBezTo>
                <a:lnTo>
                  <a:pt x="178356" y="201254"/>
                </a:lnTo>
                <a:cubicBezTo>
                  <a:pt x="173712" y="201254"/>
                  <a:pt x="169783" y="199820"/>
                  <a:pt x="166569" y="196235"/>
                </a:cubicBezTo>
                <a:cubicBezTo>
                  <a:pt x="163354" y="193367"/>
                  <a:pt x="161925" y="189066"/>
                  <a:pt x="161925" y="184406"/>
                </a:cubicBezTo>
                <a:lnTo>
                  <a:pt x="162640" y="172576"/>
                </a:lnTo>
                <a:cubicBezTo>
                  <a:pt x="162997" y="163973"/>
                  <a:pt x="170141" y="157162"/>
                  <a:pt x="178713" y="157162"/>
                </a:cubicBezTo>
                <a:close/>
                <a:moveTo>
                  <a:pt x="78700" y="157162"/>
                </a:moveTo>
                <a:lnTo>
                  <a:pt x="115847" y="157162"/>
                </a:lnTo>
                <a:cubicBezTo>
                  <a:pt x="124778" y="157162"/>
                  <a:pt x="131921" y="163973"/>
                  <a:pt x="132279" y="172576"/>
                </a:cubicBezTo>
                <a:lnTo>
                  <a:pt x="132636" y="184406"/>
                </a:lnTo>
                <a:cubicBezTo>
                  <a:pt x="132993" y="189066"/>
                  <a:pt x="131564" y="193367"/>
                  <a:pt x="128350" y="196235"/>
                </a:cubicBezTo>
                <a:cubicBezTo>
                  <a:pt x="125135" y="199820"/>
                  <a:pt x="121205" y="201254"/>
                  <a:pt x="116562" y="201254"/>
                </a:cubicBezTo>
                <a:lnTo>
                  <a:pt x="80843" y="201254"/>
                </a:lnTo>
                <a:cubicBezTo>
                  <a:pt x="72985" y="201254"/>
                  <a:pt x="66198" y="195877"/>
                  <a:pt x="64769" y="187990"/>
                </a:cubicBezTo>
                <a:lnTo>
                  <a:pt x="62626" y="176161"/>
                </a:lnTo>
                <a:cubicBezTo>
                  <a:pt x="61912" y="171501"/>
                  <a:pt x="63341" y="166841"/>
                  <a:pt x="66198" y="162898"/>
                </a:cubicBezTo>
                <a:cubicBezTo>
                  <a:pt x="69413" y="159313"/>
                  <a:pt x="74056" y="157162"/>
                  <a:pt x="78700" y="157162"/>
                </a:cubicBezTo>
                <a:close/>
                <a:moveTo>
                  <a:pt x="21954" y="139115"/>
                </a:moveTo>
                <a:lnTo>
                  <a:pt x="55786" y="274276"/>
                </a:lnTo>
                <a:cubicBezTo>
                  <a:pt x="57585" y="280387"/>
                  <a:pt x="62984" y="284341"/>
                  <a:pt x="69103" y="284341"/>
                </a:cubicBezTo>
                <a:lnTo>
                  <a:pt x="224225" y="284341"/>
                </a:lnTo>
                <a:cubicBezTo>
                  <a:pt x="230703" y="284341"/>
                  <a:pt x="235742" y="280387"/>
                  <a:pt x="237181" y="274276"/>
                </a:cubicBezTo>
                <a:lnTo>
                  <a:pt x="271373" y="139115"/>
                </a:lnTo>
                <a:lnTo>
                  <a:pt x="179596" y="139115"/>
                </a:lnTo>
                <a:cubicBezTo>
                  <a:pt x="170598" y="146664"/>
                  <a:pt x="159441" y="151337"/>
                  <a:pt x="146484" y="151337"/>
                </a:cubicBezTo>
                <a:cubicBezTo>
                  <a:pt x="134247" y="151337"/>
                  <a:pt x="122730" y="146664"/>
                  <a:pt x="113731" y="139115"/>
                </a:cubicBezTo>
                <a:lnTo>
                  <a:pt x="21954" y="139115"/>
                </a:lnTo>
                <a:close/>
                <a:moveTo>
                  <a:pt x="147097" y="73025"/>
                </a:moveTo>
                <a:cubicBezTo>
                  <a:pt x="149979" y="73025"/>
                  <a:pt x="151781" y="75187"/>
                  <a:pt x="151781" y="77709"/>
                </a:cubicBezTo>
                <a:lnTo>
                  <a:pt x="151781" y="93921"/>
                </a:lnTo>
                <a:lnTo>
                  <a:pt x="167993" y="93921"/>
                </a:lnTo>
                <a:cubicBezTo>
                  <a:pt x="170515" y="93921"/>
                  <a:pt x="172677" y="95723"/>
                  <a:pt x="172677" y="98245"/>
                </a:cubicBezTo>
                <a:cubicBezTo>
                  <a:pt x="172677" y="100767"/>
                  <a:pt x="170515" y="102568"/>
                  <a:pt x="167993" y="102568"/>
                </a:cubicBezTo>
                <a:lnTo>
                  <a:pt x="151781" y="102568"/>
                </a:lnTo>
                <a:lnTo>
                  <a:pt x="151781" y="119141"/>
                </a:lnTo>
                <a:cubicBezTo>
                  <a:pt x="151781" y="121663"/>
                  <a:pt x="149979" y="123465"/>
                  <a:pt x="147097" y="123465"/>
                </a:cubicBezTo>
                <a:cubicBezTo>
                  <a:pt x="144935" y="123465"/>
                  <a:pt x="142773" y="121663"/>
                  <a:pt x="142773" y="119141"/>
                </a:cubicBezTo>
                <a:lnTo>
                  <a:pt x="142773" y="102568"/>
                </a:lnTo>
                <a:lnTo>
                  <a:pt x="126561" y="102568"/>
                </a:lnTo>
                <a:cubicBezTo>
                  <a:pt x="124039" y="102568"/>
                  <a:pt x="122237" y="100767"/>
                  <a:pt x="122237" y="98245"/>
                </a:cubicBezTo>
                <a:cubicBezTo>
                  <a:pt x="122237" y="95723"/>
                  <a:pt x="124039" y="93921"/>
                  <a:pt x="126561" y="93921"/>
                </a:cubicBezTo>
                <a:lnTo>
                  <a:pt x="142773" y="93921"/>
                </a:lnTo>
                <a:lnTo>
                  <a:pt x="142773" y="77709"/>
                </a:lnTo>
                <a:cubicBezTo>
                  <a:pt x="142773" y="75187"/>
                  <a:pt x="144935" y="73025"/>
                  <a:pt x="147097" y="73025"/>
                </a:cubicBezTo>
                <a:close/>
                <a:moveTo>
                  <a:pt x="146484" y="56437"/>
                </a:moveTo>
                <a:cubicBezTo>
                  <a:pt x="123090" y="56437"/>
                  <a:pt x="103654" y="75848"/>
                  <a:pt x="103654" y="99214"/>
                </a:cubicBezTo>
                <a:cubicBezTo>
                  <a:pt x="103654" y="122939"/>
                  <a:pt x="123090" y="141991"/>
                  <a:pt x="146484" y="141991"/>
                </a:cubicBezTo>
                <a:cubicBezTo>
                  <a:pt x="170238" y="141991"/>
                  <a:pt x="189673" y="122939"/>
                  <a:pt x="189673" y="99214"/>
                </a:cubicBezTo>
                <a:cubicBezTo>
                  <a:pt x="189673" y="75848"/>
                  <a:pt x="170238" y="56437"/>
                  <a:pt x="146484" y="56437"/>
                </a:cubicBezTo>
                <a:close/>
                <a:moveTo>
                  <a:pt x="214867" y="8987"/>
                </a:moveTo>
                <a:cubicBezTo>
                  <a:pt x="207669" y="8987"/>
                  <a:pt x="201550" y="14738"/>
                  <a:pt x="201550" y="22287"/>
                </a:cubicBezTo>
                <a:cubicBezTo>
                  <a:pt x="201550" y="29477"/>
                  <a:pt x="207669" y="35587"/>
                  <a:pt x="214867" y="35587"/>
                </a:cubicBezTo>
                <a:cubicBezTo>
                  <a:pt x="222425" y="35587"/>
                  <a:pt x="228184" y="29477"/>
                  <a:pt x="228184" y="22287"/>
                </a:cubicBezTo>
                <a:cubicBezTo>
                  <a:pt x="228184" y="14738"/>
                  <a:pt x="222425" y="8987"/>
                  <a:pt x="214867" y="8987"/>
                </a:cubicBezTo>
                <a:close/>
                <a:moveTo>
                  <a:pt x="78460" y="8987"/>
                </a:moveTo>
                <a:cubicBezTo>
                  <a:pt x="71262" y="8987"/>
                  <a:pt x="65144" y="14738"/>
                  <a:pt x="65144" y="22287"/>
                </a:cubicBezTo>
                <a:cubicBezTo>
                  <a:pt x="65144" y="29477"/>
                  <a:pt x="71262" y="35587"/>
                  <a:pt x="78460" y="35587"/>
                </a:cubicBezTo>
                <a:cubicBezTo>
                  <a:pt x="86018" y="35587"/>
                  <a:pt x="91777" y="29477"/>
                  <a:pt x="91777" y="22287"/>
                </a:cubicBezTo>
                <a:cubicBezTo>
                  <a:pt x="91777" y="14738"/>
                  <a:pt x="86018" y="8987"/>
                  <a:pt x="78460" y="8987"/>
                </a:cubicBezTo>
                <a:close/>
                <a:moveTo>
                  <a:pt x="78460" y="0"/>
                </a:moveTo>
                <a:cubicBezTo>
                  <a:pt x="90697" y="0"/>
                  <a:pt x="100775" y="10065"/>
                  <a:pt x="100775" y="22287"/>
                </a:cubicBezTo>
                <a:cubicBezTo>
                  <a:pt x="100775" y="34509"/>
                  <a:pt x="90697" y="44215"/>
                  <a:pt x="78460" y="44215"/>
                </a:cubicBezTo>
                <a:cubicBezTo>
                  <a:pt x="76301" y="44215"/>
                  <a:pt x="73781" y="43855"/>
                  <a:pt x="71982" y="43496"/>
                </a:cubicBezTo>
                <a:lnTo>
                  <a:pt x="23754" y="130488"/>
                </a:lnTo>
                <a:lnTo>
                  <a:pt x="105094" y="130488"/>
                </a:lnTo>
                <a:cubicBezTo>
                  <a:pt x="98615" y="121501"/>
                  <a:pt x="95016" y="110717"/>
                  <a:pt x="95016" y="99214"/>
                </a:cubicBezTo>
                <a:cubicBezTo>
                  <a:pt x="95016" y="70816"/>
                  <a:pt x="118050" y="47450"/>
                  <a:pt x="146484" y="47450"/>
                </a:cubicBezTo>
                <a:cubicBezTo>
                  <a:pt x="175277" y="47450"/>
                  <a:pt x="198671" y="70816"/>
                  <a:pt x="198671" y="99214"/>
                </a:cubicBezTo>
                <a:cubicBezTo>
                  <a:pt x="198671" y="110717"/>
                  <a:pt x="194712" y="121501"/>
                  <a:pt x="187874" y="130488"/>
                </a:cubicBezTo>
                <a:lnTo>
                  <a:pt x="269573" y="130488"/>
                </a:lnTo>
                <a:lnTo>
                  <a:pt x="221345" y="43496"/>
                </a:lnTo>
                <a:cubicBezTo>
                  <a:pt x="219546" y="43855"/>
                  <a:pt x="217386" y="44215"/>
                  <a:pt x="214867" y="44215"/>
                </a:cubicBezTo>
                <a:cubicBezTo>
                  <a:pt x="202630" y="44215"/>
                  <a:pt x="192912" y="34509"/>
                  <a:pt x="192912" y="22287"/>
                </a:cubicBezTo>
                <a:cubicBezTo>
                  <a:pt x="192912" y="10065"/>
                  <a:pt x="202630" y="0"/>
                  <a:pt x="214867" y="0"/>
                </a:cubicBezTo>
                <a:cubicBezTo>
                  <a:pt x="227104" y="0"/>
                  <a:pt x="237181" y="10065"/>
                  <a:pt x="237181" y="22287"/>
                </a:cubicBezTo>
                <a:cubicBezTo>
                  <a:pt x="237181" y="29117"/>
                  <a:pt x="233942" y="34869"/>
                  <a:pt x="229263" y="39182"/>
                </a:cubicBezTo>
                <a:lnTo>
                  <a:pt x="279651" y="130488"/>
                </a:lnTo>
                <a:lnTo>
                  <a:pt x="289008" y="130488"/>
                </a:lnTo>
                <a:cubicBezTo>
                  <a:pt x="291528" y="130488"/>
                  <a:pt x="293327" y="132285"/>
                  <a:pt x="293327" y="134801"/>
                </a:cubicBezTo>
                <a:cubicBezTo>
                  <a:pt x="293327" y="137318"/>
                  <a:pt x="291528" y="139115"/>
                  <a:pt x="289008" y="139115"/>
                </a:cubicBezTo>
                <a:lnTo>
                  <a:pt x="280730" y="139115"/>
                </a:lnTo>
                <a:lnTo>
                  <a:pt x="245819" y="276792"/>
                </a:lnTo>
                <a:cubicBezTo>
                  <a:pt x="243300" y="286498"/>
                  <a:pt x="234662" y="293328"/>
                  <a:pt x="224225" y="293328"/>
                </a:cubicBezTo>
                <a:lnTo>
                  <a:pt x="69103" y="293328"/>
                </a:lnTo>
                <a:cubicBezTo>
                  <a:pt x="58665" y="293328"/>
                  <a:pt x="49667" y="286498"/>
                  <a:pt x="47508" y="276792"/>
                </a:cubicBezTo>
                <a:lnTo>
                  <a:pt x="12597" y="139115"/>
                </a:lnTo>
                <a:lnTo>
                  <a:pt x="4319" y="139115"/>
                </a:lnTo>
                <a:cubicBezTo>
                  <a:pt x="1799" y="139115"/>
                  <a:pt x="0" y="137318"/>
                  <a:pt x="0" y="134801"/>
                </a:cubicBezTo>
                <a:cubicBezTo>
                  <a:pt x="0" y="132285"/>
                  <a:pt x="1799" y="130488"/>
                  <a:pt x="4319" y="130488"/>
                </a:cubicBezTo>
                <a:lnTo>
                  <a:pt x="13316" y="130488"/>
                </a:lnTo>
                <a:lnTo>
                  <a:pt x="64064" y="39182"/>
                </a:lnTo>
                <a:cubicBezTo>
                  <a:pt x="59385" y="34869"/>
                  <a:pt x="56506" y="29117"/>
                  <a:pt x="56506" y="22287"/>
                </a:cubicBezTo>
                <a:cubicBezTo>
                  <a:pt x="56506" y="10065"/>
                  <a:pt x="66223" y="0"/>
                  <a:pt x="784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4" name="Oval 13">
            <a:extLst>
              <a:ext uri="{FF2B5EF4-FFF2-40B4-BE49-F238E27FC236}">
                <a16:creationId xmlns="" xmlns:a16="http://schemas.microsoft.com/office/drawing/2014/main" id="{A72AFD7D-DB14-9044-A660-B7A71A35F190}"/>
              </a:ext>
            </a:extLst>
          </p:cNvPr>
          <p:cNvSpPr/>
          <p:nvPr/>
        </p:nvSpPr>
        <p:spPr>
          <a:xfrm>
            <a:off x="5924520" y="10077531"/>
            <a:ext cx="1638076" cy="163807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itle 2">
            <a:extLst>
              <a:ext uri="{FF2B5EF4-FFF2-40B4-BE49-F238E27FC236}">
                <a16:creationId xmlns="" xmlns:a16="http://schemas.microsoft.com/office/drawing/2014/main" id="{F0B14365-CE9E-9E4C-B6B1-2CCEEEE683FE}"/>
              </a:ext>
            </a:extLst>
          </p:cNvPr>
          <p:cNvSpPr txBox="1">
            <a:spLocks/>
          </p:cNvSpPr>
          <p:nvPr/>
        </p:nvSpPr>
        <p:spPr>
          <a:xfrm>
            <a:off x="7700600" y="10544233"/>
            <a:ext cx="13346839" cy="99001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500"/>
              </a:lnSpc>
            </a:pPr>
            <a:r>
              <a:rPr lang="pt-BR" dirty="0" smtClean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Para usinas sem garantia física, em grande parte no ACL, o adicional de geração será a diferença entre a geração efetiva e aquela realizada no mesmo mês ou no ano anterior. </a:t>
            </a:r>
            <a:endParaRPr lang="en-US" dirty="0">
              <a:solidFill>
                <a:schemeClr val="tx1"/>
              </a:solidFill>
              <a:latin typeface="Lato Light" panose="020F0502020204030203" pitchFamily="34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46" name="Freeform 929">
            <a:extLst>
              <a:ext uri="{FF2B5EF4-FFF2-40B4-BE49-F238E27FC236}">
                <a16:creationId xmlns="" xmlns:a16="http://schemas.microsoft.com/office/drawing/2014/main" id="{54A6BC7B-A5B3-4A4D-BD7B-B30B3EB570B1}"/>
              </a:ext>
            </a:extLst>
          </p:cNvPr>
          <p:cNvSpPr>
            <a:spLocks noChangeAspect="1"/>
          </p:cNvSpPr>
          <p:nvPr/>
        </p:nvSpPr>
        <p:spPr bwMode="auto">
          <a:xfrm>
            <a:off x="6375125" y="10529231"/>
            <a:ext cx="736866" cy="734676"/>
          </a:xfrm>
          <a:custGeom>
            <a:avLst/>
            <a:gdLst>
              <a:gd name="T0" fmla="*/ 7657895 w 293328"/>
              <a:gd name="T1" fmla="*/ 9005345 h 293238"/>
              <a:gd name="T2" fmla="*/ 4498868 w 293328"/>
              <a:gd name="T3" fmla="*/ 9005345 h 293238"/>
              <a:gd name="T4" fmla="*/ 3522037 w 293328"/>
              <a:gd name="T5" fmla="*/ 8834279 h 293238"/>
              <a:gd name="T6" fmla="*/ 1438230 w 293328"/>
              <a:gd name="T7" fmla="*/ 9163206 h 293238"/>
              <a:gd name="T8" fmla="*/ 8017115 w 293328"/>
              <a:gd name="T9" fmla="*/ 7579894 h 293238"/>
              <a:gd name="T10" fmla="*/ 9228325 w 293328"/>
              <a:gd name="T11" fmla="*/ 7908834 h 293238"/>
              <a:gd name="T12" fmla="*/ 8017115 w 293328"/>
              <a:gd name="T13" fmla="*/ 7579894 h 293238"/>
              <a:gd name="T14" fmla="*/ 7196298 w 293328"/>
              <a:gd name="T15" fmla="*/ 7750944 h 293238"/>
              <a:gd name="T16" fmla="*/ 5652355 w 293328"/>
              <a:gd name="T17" fmla="*/ 7750944 h 293238"/>
              <a:gd name="T18" fmla="*/ 4792152 w 293328"/>
              <a:gd name="T19" fmla="*/ 7579894 h 293238"/>
              <a:gd name="T20" fmla="*/ 3615792 w 293328"/>
              <a:gd name="T21" fmla="*/ 7908834 h 293238"/>
              <a:gd name="T22" fmla="*/ 1441954 w 293328"/>
              <a:gd name="T23" fmla="*/ 7579894 h 293238"/>
              <a:gd name="T24" fmla="*/ 2653087 w 293328"/>
              <a:gd name="T25" fmla="*/ 7908834 h 293238"/>
              <a:gd name="T26" fmla="*/ 1441954 w 293328"/>
              <a:gd name="T27" fmla="*/ 7579894 h 293238"/>
              <a:gd name="T28" fmla="*/ 7960461 w 293328"/>
              <a:gd name="T29" fmla="*/ 5049788 h 293238"/>
              <a:gd name="T30" fmla="*/ 8417216 w 293328"/>
              <a:gd name="T31" fmla="*/ 6059062 h 293238"/>
              <a:gd name="T32" fmla="*/ 8417216 w 293328"/>
              <a:gd name="T33" fmla="*/ 4558084 h 293238"/>
              <a:gd name="T34" fmla="*/ 7803923 w 293328"/>
              <a:gd name="T35" fmla="*/ 6136728 h 293238"/>
              <a:gd name="T36" fmla="*/ 6512036 w 293328"/>
              <a:gd name="T37" fmla="*/ 6110840 h 293238"/>
              <a:gd name="T38" fmla="*/ 7582022 w 293328"/>
              <a:gd name="T39" fmla="*/ 5877936 h 293238"/>
              <a:gd name="T40" fmla="*/ 7790812 w 293328"/>
              <a:gd name="T41" fmla="*/ 4803898 h 293238"/>
              <a:gd name="T42" fmla="*/ 1645443 w 293328"/>
              <a:gd name="T43" fmla="*/ 4558084 h 293238"/>
              <a:gd name="T44" fmla="*/ 2827025 w 293328"/>
              <a:gd name="T45" fmla="*/ 4881567 h 293238"/>
              <a:gd name="T46" fmla="*/ 1593537 w 293328"/>
              <a:gd name="T47" fmla="*/ 6007352 h 293238"/>
              <a:gd name="T48" fmla="*/ 3411399 w 293328"/>
              <a:gd name="T49" fmla="*/ 6007352 h 293238"/>
              <a:gd name="T50" fmla="*/ 3735991 w 293328"/>
              <a:gd name="T51" fmla="*/ 5670900 h 293238"/>
              <a:gd name="T52" fmla="*/ 1645443 w 293328"/>
              <a:gd name="T53" fmla="*/ 6369652 h 293238"/>
              <a:gd name="T54" fmla="*/ 1645443 w 293328"/>
              <a:gd name="T55" fmla="*/ 4558084 h 293238"/>
              <a:gd name="T56" fmla="*/ 326516 w 293328"/>
              <a:gd name="T57" fmla="*/ 9731379 h 293238"/>
              <a:gd name="T58" fmla="*/ 10330664 w 293328"/>
              <a:gd name="T59" fmla="*/ 9731379 h 293238"/>
              <a:gd name="T60" fmla="*/ 8019003 w 293328"/>
              <a:gd name="T61" fmla="*/ 3715021 h 293238"/>
              <a:gd name="T62" fmla="*/ 5224068 w 293328"/>
              <a:gd name="T63" fmla="*/ 6671540 h 293238"/>
              <a:gd name="T64" fmla="*/ 5328636 w 293328"/>
              <a:gd name="T65" fmla="*/ 2017972 h 293238"/>
              <a:gd name="T66" fmla="*/ 5119204 w 293328"/>
              <a:gd name="T67" fmla="*/ 2950064 h 293238"/>
              <a:gd name="T68" fmla="*/ 5538018 w 293328"/>
              <a:gd name="T69" fmla="*/ 2950064 h 293238"/>
              <a:gd name="T70" fmla="*/ 5328636 w 293328"/>
              <a:gd name="T71" fmla="*/ 2017972 h 293238"/>
              <a:gd name="T72" fmla="*/ 5878196 w 293328"/>
              <a:gd name="T73" fmla="*/ 2975948 h 293238"/>
              <a:gd name="T74" fmla="*/ 5930522 w 293328"/>
              <a:gd name="T75" fmla="*/ 4374065 h 293238"/>
              <a:gd name="T76" fmla="*/ 4569543 w 293328"/>
              <a:gd name="T77" fmla="*/ 4179851 h 293238"/>
              <a:gd name="T78" fmla="*/ 5328636 w 293328"/>
              <a:gd name="T79" fmla="*/ 1707229 h 293238"/>
              <a:gd name="T80" fmla="*/ 2912433 w 293328"/>
              <a:gd name="T81" fmla="*/ 3353513 h 293238"/>
              <a:gd name="T82" fmla="*/ 7757771 w 293328"/>
              <a:gd name="T83" fmla="*/ 1120021 h 293238"/>
              <a:gd name="T84" fmla="*/ 5380810 w 293328"/>
              <a:gd name="T85" fmla="*/ 9598 h 293238"/>
              <a:gd name="T86" fmla="*/ 8071270 w 293328"/>
              <a:gd name="T87" fmla="*/ 3353513 h 293238"/>
              <a:gd name="T88" fmla="*/ 10657173 w 293328"/>
              <a:gd name="T89" fmla="*/ 4205648 h 293238"/>
              <a:gd name="T90" fmla="*/ 809663 w 293328"/>
              <a:gd name="T91" fmla="*/ 10531857 h 293238"/>
              <a:gd name="T92" fmla="*/ 809663 w 293328"/>
              <a:gd name="T93" fmla="*/ 3405144 h 293238"/>
              <a:gd name="T94" fmla="*/ 2585917 w 293328"/>
              <a:gd name="T95" fmla="*/ 1003808 h 29323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93328" h="293238">
                <a:moveTo>
                  <a:pt x="128173" y="245972"/>
                </a:moveTo>
                <a:lnTo>
                  <a:pt x="206065" y="245972"/>
                </a:lnTo>
                <a:cubicBezTo>
                  <a:pt x="208601" y="245972"/>
                  <a:pt x="210775" y="248170"/>
                  <a:pt x="210775" y="250735"/>
                </a:cubicBezTo>
                <a:cubicBezTo>
                  <a:pt x="210775" y="253299"/>
                  <a:pt x="208601" y="255131"/>
                  <a:pt x="206065" y="255131"/>
                </a:cubicBezTo>
                <a:lnTo>
                  <a:pt x="128173" y="255131"/>
                </a:lnTo>
                <a:cubicBezTo>
                  <a:pt x="125999" y="255131"/>
                  <a:pt x="123825" y="253299"/>
                  <a:pt x="123825" y="250735"/>
                </a:cubicBezTo>
                <a:cubicBezTo>
                  <a:pt x="123825" y="248170"/>
                  <a:pt x="125999" y="245972"/>
                  <a:pt x="128173" y="245972"/>
                </a:cubicBezTo>
                <a:close/>
                <a:moveTo>
                  <a:pt x="39585" y="245972"/>
                </a:moveTo>
                <a:lnTo>
                  <a:pt x="96940" y="245972"/>
                </a:lnTo>
                <a:cubicBezTo>
                  <a:pt x="99449" y="245972"/>
                  <a:pt x="101241" y="248170"/>
                  <a:pt x="101241" y="250735"/>
                </a:cubicBezTo>
                <a:cubicBezTo>
                  <a:pt x="101241" y="253299"/>
                  <a:pt x="99449" y="255131"/>
                  <a:pt x="96940" y="255131"/>
                </a:cubicBezTo>
                <a:lnTo>
                  <a:pt x="39585" y="255131"/>
                </a:lnTo>
                <a:cubicBezTo>
                  <a:pt x="36717" y="255131"/>
                  <a:pt x="34925" y="253299"/>
                  <a:pt x="34925" y="250735"/>
                </a:cubicBezTo>
                <a:cubicBezTo>
                  <a:pt x="34925" y="248170"/>
                  <a:pt x="36717" y="245972"/>
                  <a:pt x="39585" y="245972"/>
                </a:cubicBezTo>
                <a:close/>
                <a:moveTo>
                  <a:pt x="220663" y="211047"/>
                </a:moveTo>
                <a:lnTo>
                  <a:pt x="254000" y="211047"/>
                </a:lnTo>
                <a:cubicBezTo>
                  <a:pt x="256564" y="211047"/>
                  <a:pt x="258396" y="213245"/>
                  <a:pt x="258396" y="215810"/>
                </a:cubicBezTo>
                <a:cubicBezTo>
                  <a:pt x="258396" y="218374"/>
                  <a:pt x="256564" y="220206"/>
                  <a:pt x="254000" y="220206"/>
                </a:cubicBezTo>
                <a:lnTo>
                  <a:pt x="220663" y="220206"/>
                </a:lnTo>
                <a:cubicBezTo>
                  <a:pt x="218098" y="220206"/>
                  <a:pt x="215900" y="218374"/>
                  <a:pt x="215900" y="215810"/>
                </a:cubicBezTo>
                <a:cubicBezTo>
                  <a:pt x="215900" y="213245"/>
                  <a:pt x="218098" y="211047"/>
                  <a:pt x="220663" y="211047"/>
                </a:cubicBezTo>
                <a:close/>
                <a:moveTo>
                  <a:pt x="159971" y="211047"/>
                </a:moveTo>
                <a:lnTo>
                  <a:pt x="193308" y="211047"/>
                </a:lnTo>
                <a:cubicBezTo>
                  <a:pt x="195873" y="211047"/>
                  <a:pt x="198071" y="213245"/>
                  <a:pt x="198071" y="215810"/>
                </a:cubicBezTo>
                <a:cubicBezTo>
                  <a:pt x="198071" y="218374"/>
                  <a:pt x="195873" y="220206"/>
                  <a:pt x="193308" y="220206"/>
                </a:cubicBezTo>
                <a:lnTo>
                  <a:pt x="159971" y="220206"/>
                </a:lnTo>
                <a:cubicBezTo>
                  <a:pt x="157407" y="220206"/>
                  <a:pt x="155575" y="218374"/>
                  <a:pt x="155575" y="215810"/>
                </a:cubicBezTo>
                <a:cubicBezTo>
                  <a:pt x="155575" y="213245"/>
                  <a:pt x="157407" y="211047"/>
                  <a:pt x="159971" y="211047"/>
                </a:cubicBezTo>
                <a:close/>
                <a:moveTo>
                  <a:pt x="99520" y="211047"/>
                </a:moveTo>
                <a:lnTo>
                  <a:pt x="131899" y="211047"/>
                </a:lnTo>
                <a:cubicBezTo>
                  <a:pt x="134390" y="211047"/>
                  <a:pt x="136169" y="213245"/>
                  <a:pt x="136169" y="215810"/>
                </a:cubicBezTo>
                <a:cubicBezTo>
                  <a:pt x="136169" y="218374"/>
                  <a:pt x="134390" y="220206"/>
                  <a:pt x="131899" y="220206"/>
                </a:cubicBezTo>
                <a:lnTo>
                  <a:pt x="99520" y="220206"/>
                </a:lnTo>
                <a:cubicBezTo>
                  <a:pt x="97029" y="220206"/>
                  <a:pt x="95250" y="218374"/>
                  <a:pt x="95250" y="215810"/>
                </a:cubicBezTo>
                <a:cubicBezTo>
                  <a:pt x="95250" y="213245"/>
                  <a:pt x="97029" y="211047"/>
                  <a:pt x="99520" y="211047"/>
                </a:cubicBezTo>
                <a:close/>
                <a:moveTo>
                  <a:pt x="39687" y="211047"/>
                </a:moveTo>
                <a:lnTo>
                  <a:pt x="73024" y="211047"/>
                </a:lnTo>
                <a:cubicBezTo>
                  <a:pt x="75589" y="211047"/>
                  <a:pt x="77421" y="213245"/>
                  <a:pt x="77421" y="215810"/>
                </a:cubicBezTo>
                <a:cubicBezTo>
                  <a:pt x="77421" y="218374"/>
                  <a:pt x="75589" y="220206"/>
                  <a:pt x="73024" y="220206"/>
                </a:cubicBezTo>
                <a:lnTo>
                  <a:pt x="39687" y="220206"/>
                </a:lnTo>
                <a:cubicBezTo>
                  <a:pt x="36757" y="220206"/>
                  <a:pt x="34925" y="218374"/>
                  <a:pt x="34925" y="215810"/>
                </a:cubicBezTo>
                <a:cubicBezTo>
                  <a:pt x="34925" y="213245"/>
                  <a:pt x="36757" y="211047"/>
                  <a:pt x="39687" y="211047"/>
                </a:cubicBezTo>
                <a:close/>
                <a:moveTo>
                  <a:pt x="231675" y="135917"/>
                </a:moveTo>
                <a:cubicBezTo>
                  <a:pt x="227365" y="135917"/>
                  <a:pt x="222336" y="137358"/>
                  <a:pt x="219463" y="140241"/>
                </a:cubicBezTo>
                <a:cubicBezTo>
                  <a:pt x="219463" y="140241"/>
                  <a:pt x="219463" y="140601"/>
                  <a:pt x="219104" y="140601"/>
                </a:cubicBezTo>
                <a:cubicBezTo>
                  <a:pt x="223414" y="147807"/>
                  <a:pt x="223414" y="156453"/>
                  <a:pt x="219104" y="164019"/>
                </a:cubicBezTo>
                <a:cubicBezTo>
                  <a:pt x="219463" y="164019"/>
                  <a:pt x="219463" y="164019"/>
                  <a:pt x="219463" y="164019"/>
                </a:cubicBezTo>
                <a:cubicBezTo>
                  <a:pt x="222336" y="166902"/>
                  <a:pt x="227365" y="168703"/>
                  <a:pt x="231675" y="168703"/>
                </a:cubicBezTo>
                <a:cubicBezTo>
                  <a:pt x="240654" y="168703"/>
                  <a:pt x="247837" y="161137"/>
                  <a:pt x="247837" y="152490"/>
                </a:cubicBezTo>
                <a:cubicBezTo>
                  <a:pt x="247837" y="143123"/>
                  <a:pt x="240654" y="135917"/>
                  <a:pt x="231675" y="135917"/>
                </a:cubicBezTo>
                <a:close/>
                <a:moveTo>
                  <a:pt x="231675" y="126910"/>
                </a:moveTo>
                <a:cubicBezTo>
                  <a:pt x="245682" y="126910"/>
                  <a:pt x="256816" y="138439"/>
                  <a:pt x="256816" y="152490"/>
                </a:cubicBezTo>
                <a:cubicBezTo>
                  <a:pt x="256816" y="166181"/>
                  <a:pt x="245682" y="177350"/>
                  <a:pt x="231675" y="177350"/>
                </a:cubicBezTo>
                <a:cubicBezTo>
                  <a:pt x="225569" y="177350"/>
                  <a:pt x="219104" y="174828"/>
                  <a:pt x="214794" y="170865"/>
                </a:cubicBezTo>
                <a:cubicBezTo>
                  <a:pt x="214435" y="170504"/>
                  <a:pt x="214435" y="170504"/>
                  <a:pt x="214435" y="170504"/>
                </a:cubicBezTo>
                <a:cubicBezTo>
                  <a:pt x="209766" y="175188"/>
                  <a:pt x="203301" y="177350"/>
                  <a:pt x="197195" y="177350"/>
                </a:cubicBezTo>
                <a:cubicBezTo>
                  <a:pt x="190730" y="177350"/>
                  <a:pt x="184265" y="174828"/>
                  <a:pt x="179237" y="170144"/>
                </a:cubicBezTo>
                <a:cubicBezTo>
                  <a:pt x="177800" y="168343"/>
                  <a:pt x="177800" y="165460"/>
                  <a:pt x="179237" y="163659"/>
                </a:cubicBezTo>
                <a:cubicBezTo>
                  <a:pt x="181033" y="162218"/>
                  <a:pt x="183906" y="162218"/>
                  <a:pt x="185702" y="163659"/>
                </a:cubicBezTo>
                <a:cubicBezTo>
                  <a:pt x="192167" y="170144"/>
                  <a:pt x="202582" y="170144"/>
                  <a:pt x="208688" y="163659"/>
                </a:cubicBezTo>
                <a:cubicBezTo>
                  <a:pt x="215153" y="157534"/>
                  <a:pt x="215153" y="147086"/>
                  <a:pt x="208688" y="140601"/>
                </a:cubicBezTo>
                <a:cubicBezTo>
                  <a:pt x="206892" y="138799"/>
                  <a:pt x="206892" y="135917"/>
                  <a:pt x="208688" y="134476"/>
                </a:cubicBezTo>
                <a:cubicBezTo>
                  <a:pt x="210125" y="133035"/>
                  <a:pt x="212639" y="132675"/>
                  <a:pt x="214435" y="133755"/>
                </a:cubicBezTo>
                <a:cubicBezTo>
                  <a:pt x="214435" y="133755"/>
                  <a:pt x="214435" y="133755"/>
                  <a:pt x="214794" y="133755"/>
                </a:cubicBezTo>
                <a:cubicBezTo>
                  <a:pt x="219104" y="129432"/>
                  <a:pt x="225569" y="126910"/>
                  <a:pt x="231675" y="126910"/>
                </a:cubicBezTo>
                <a:close/>
                <a:moveTo>
                  <a:pt x="45289" y="126910"/>
                </a:moveTo>
                <a:lnTo>
                  <a:pt x="77812" y="126910"/>
                </a:lnTo>
                <a:cubicBezTo>
                  <a:pt x="80314" y="126910"/>
                  <a:pt x="82458" y="129072"/>
                  <a:pt x="82458" y="131233"/>
                </a:cubicBezTo>
                <a:cubicBezTo>
                  <a:pt x="82458" y="133755"/>
                  <a:pt x="80314" y="135917"/>
                  <a:pt x="77812" y="135917"/>
                </a:cubicBezTo>
                <a:lnTo>
                  <a:pt x="45289" y="135917"/>
                </a:lnTo>
                <a:cubicBezTo>
                  <a:pt x="44217" y="135917"/>
                  <a:pt x="43860" y="136638"/>
                  <a:pt x="43860" y="137358"/>
                </a:cubicBezTo>
                <a:lnTo>
                  <a:pt x="43860" y="167262"/>
                </a:lnTo>
                <a:cubicBezTo>
                  <a:pt x="43860" y="167622"/>
                  <a:pt x="44217" y="168703"/>
                  <a:pt x="45289" y="168703"/>
                </a:cubicBezTo>
                <a:lnTo>
                  <a:pt x="92465" y="168703"/>
                </a:lnTo>
                <a:cubicBezTo>
                  <a:pt x="93180" y="168703"/>
                  <a:pt x="93895" y="167622"/>
                  <a:pt x="93895" y="167262"/>
                </a:cubicBezTo>
                <a:lnTo>
                  <a:pt x="93895" y="157894"/>
                </a:lnTo>
                <a:cubicBezTo>
                  <a:pt x="93895" y="155372"/>
                  <a:pt x="95682" y="153211"/>
                  <a:pt x="98183" y="153211"/>
                </a:cubicBezTo>
                <a:cubicBezTo>
                  <a:pt x="100685" y="153211"/>
                  <a:pt x="102829" y="155372"/>
                  <a:pt x="102829" y="157894"/>
                </a:cubicBezTo>
                <a:lnTo>
                  <a:pt x="102829" y="167262"/>
                </a:lnTo>
                <a:cubicBezTo>
                  <a:pt x="102829" y="173026"/>
                  <a:pt x="98183" y="177350"/>
                  <a:pt x="92465" y="177350"/>
                </a:cubicBezTo>
                <a:lnTo>
                  <a:pt x="45289" y="177350"/>
                </a:lnTo>
                <a:cubicBezTo>
                  <a:pt x="39571" y="177350"/>
                  <a:pt x="34925" y="173026"/>
                  <a:pt x="34925" y="167262"/>
                </a:cubicBezTo>
                <a:lnTo>
                  <a:pt x="34925" y="137358"/>
                </a:lnTo>
                <a:cubicBezTo>
                  <a:pt x="34925" y="131594"/>
                  <a:pt x="39571" y="126910"/>
                  <a:pt x="45289" y="126910"/>
                </a:cubicBezTo>
                <a:close/>
                <a:moveTo>
                  <a:pt x="22287" y="103437"/>
                </a:moveTo>
                <a:cubicBezTo>
                  <a:pt x="15098" y="103437"/>
                  <a:pt x="8987" y="109548"/>
                  <a:pt x="8987" y="117097"/>
                </a:cubicBezTo>
                <a:lnTo>
                  <a:pt x="8987" y="270950"/>
                </a:lnTo>
                <a:cubicBezTo>
                  <a:pt x="8987" y="278499"/>
                  <a:pt x="15098" y="284251"/>
                  <a:pt x="22287" y="284251"/>
                </a:cubicBezTo>
                <a:lnTo>
                  <a:pt x="271041" y="284251"/>
                </a:lnTo>
                <a:cubicBezTo>
                  <a:pt x="278230" y="284251"/>
                  <a:pt x="284341" y="278499"/>
                  <a:pt x="284341" y="270950"/>
                </a:cubicBezTo>
                <a:lnTo>
                  <a:pt x="284341" y="117097"/>
                </a:lnTo>
                <a:cubicBezTo>
                  <a:pt x="284341" y="109548"/>
                  <a:pt x="278230" y="103437"/>
                  <a:pt x="271041" y="103437"/>
                </a:cubicBezTo>
                <a:lnTo>
                  <a:pt x="220715" y="103437"/>
                </a:lnTo>
                <a:cubicBezTo>
                  <a:pt x="210290" y="139744"/>
                  <a:pt x="152056" y="183599"/>
                  <a:pt x="149180" y="185756"/>
                </a:cubicBezTo>
                <a:cubicBezTo>
                  <a:pt x="148461" y="186475"/>
                  <a:pt x="147383" y="186475"/>
                  <a:pt x="146664" y="186475"/>
                </a:cubicBezTo>
                <a:cubicBezTo>
                  <a:pt x="145585" y="186475"/>
                  <a:pt x="144867" y="186475"/>
                  <a:pt x="143788" y="185756"/>
                </a:cubicBezTo>
                <a:cubicBezTo>
                  <a:pt x="141272" y="183599"/>
                  <a:pt x="83037" y="139744"/>
                  <a:pt x="72972" y="103437"/>
                </a:cubicBezTo>
                <a:lnTo>
                  <a:pt x="22287" y="103437"/>
                </a:lnTo>
                <a:close/>
                <a:moveTo>
                  <a:pt x="146664" y="56186"/>
                </a:moveTo>
                <a:cubicBezTo>
                  <a:pt x="139820" y="56186"/>
                  <a:pt x="134417" y="61953"/>
                  <a:pt x="134417" y="68441"/>
                </a:cubicBezTo>
                <a:cubicBezTo>
                  <a:pt x="134417" y="72045"/>
                  <a:pt x="136218" y="75650"/>
                  <a:pt x="139460" y="77812"/>
                </a:cubicBezTo>
                <a:cubicBezTo>
                  <a:pt x="140540" y="78894"/>
                  <a:pt x="141261" y="80335"/>
                  <a:pt x="140900" y="82138"/>
                </a:cubicBezTo>
                <a:lnTo>
                  <a:pt x="135498" y="112776"/>
                </a:lnTo>
                <a:lnTo>
                  <a:pt x="157830" y="112776"/>
                </a:lnTo>
                <a:lnTo>
                  <a:pt x="152427" y="82138"/>
                </a:lnTo>
                <a:cubicBezTo>
                  <a:pt x="152066" y="80335"/>
                  <a:pt x="152787" y="78894"/>
                  <a:pt x="154228" y="77812"/>
                </a:cubicBezTo>
                <a:cubicBezTo>
                  <a:pt x="157109" y="75650"/>
                  <a:pt x="158550" y="72045"/>
                  <a:pt x="158550" y="68441"/>
                </a:cubicBezTo>
                <a:cubicBezTo>
                  <a:pt x="158550" y="61953"/>
                  <a:pt x="153507" y="56186"/>
                  <a:pt x="146664" y="56186"/>
                </a:cubicBezTo>
                <a:close/>
                <a:moveTo>
                  <a:pt x="146664" y="47535"/>
                </a:moveTo>
                <a:cubicBezTo>
                  <a:pt x="158190" y="47535"/>
                  <a:pt x="167915" y="56907"/>
                  <a:pt x="167915" y="68441"/>
                </a:cubicBezTo>
                <a:cubicBezTo>
                  <a:pt x="167915" y="73847"/>
                  <a:pt x="165394" y="79254"/>
                  <a:pt x="161792" y="82859"/>
                </a:cubicBezTo>
                <a:lnTo>
                  <a:pt x="167555" y="116380"/>
                </a:lnTo>
                <a:cubicBezTo>
                  <a:pt x="167915" y="117822"/>
                  <a:pt x="167555" y="119264"/>
                  <a:pt x="166834" y="120345"/>
                </a:cubicBezTo>
                <a:cubicBezTo>
                  <a:pt x="165754" y="121066"/>
                  <a:pt x="164673" y="121787"/>
                  <a:pt x="163232" y="121787"/>
                </a:cubicBezTo>
                <a:lnTo>
                  <a:pt x="130095" y="121787"/>
                </a:lnTo>
                <a:cubicBezTo>
                  <a:pt x="128654" y="121787"/>
                  <a:pt x="127573" y="121066"/>
                  <a:pt x="126493" y="120345"/>
                </a:cubicBezTo>
                <a:cubicBezTo>
                  <a:pt x="125772" y="119264"/>
                  <a:pt x="125412" y="117822"/>
                  <a:pt x="125772" y="116380"/>
                </a:cubicBezTo>
                <a:lnTo>
                  <a:pt x="131535" y="82859"/>
                </a:lnTo>
                <a:cubicBezTo>
                  <a:pt x="127933" y="79254"/>
                  <a:pt x="125412" y="73847"/>
                  <a:pt x="125412" y="68441"/>
                </a:cubicBezTo>
                <a:cubicBezTo>
                  <a:pt x="125412" y="56907"/>
                  <a:pt x="135137" y="47535"/>
                  <a:pt x="146664" y="47535"/>
                </a:cubicBezTo>
                <a:close/>
                <a:moveTo>
                  <a:pt x="146664" y="8897"/>
                </a:moveTo>
                <a:lnTo>
                  <a:pt x="80162" y="31184"/>
                </a:lnTo>
                <a:lnTo>
                  <a:pt x="80162" y="93372"/>
                </a:lnTo>
                <a:cubicBezTo>
                  <a:pt x="80162" y="122849"/>
                  <a:pt x="134082" y="166704"/>
                  <a:pt x="146664" y="176410"/>
                </a:cubicBezTo>
                <a:cubicBezTo>
                  <a:pt x="159245" y="166704"/>
                  <a:pt x="213525" y="122849"/>
                  <a:pt x="213525" y="93372"/>
                </a:cubicBezTo>
                <a:lnTo>
                  <a:pt x="213525" y="31184"/>
                </a:lnTo>
                <a:lnTo>
                  <a:pt x="146664" y="8897"/>
                </a:lnTo>
                <a:close/>
                <a:moveTo>
                  <a:pt x="145226" y="269"/>
                </a:moveTo>
                <a:cubicBezTo>
                  <a:pt x="146304" y="-90"/>
                  <a:pt x="147023" y="-90"/>
                  <a:pt x="148102" y="269"/>
                </a:cubicBezTo>
                <a:lnTo>
                  <a:pt x="219277" y="23635"/>
                </a:lnTo>
                <a:cubicBezTo>
                  <a:pt x="221074" y="24354"/>
                  <a:pt x="222153" y="26151"/>
                  <a:pt x="222153" y="27949"/>
                </a:cubicBezTo>
                <a:lnTo>
                  <a:pt x="222153" y="93372"/>
                </a:lnTo>
                <a:cubicBezTo>
                  <a:pt x="222153" y="93732"/>
                  <a:pt x="222153" y="94451"/>
                  <a:pt x="222153" y="94810"/>
                </a:cubicBezTo>
                <a:lnTo>
                  <a:pt x="271041" y="94810"/>
                </a:lnTo>
                <a:cubicBezTo>
                  <a:pt x="283263" y="94810"/>
                  <a:pt x="293328" y="104875"/>
                  <a:pt x="293328" y="117097"/>
                </a:cubicBezTo>
                <a:lnTo>
                  <a:pt x="293328" y="270950"/>
                </a:lnTo>
                <a:cubicBezTo>
                  <a:pt x="293328" y="283172"/>
                  <a:pt x="283263" y="293238"/>
                  <a:pt x="271041" y="293238"/>
                </a:cubicBezTo>
                <a:lnTo>
                  <a:pt x="22287" y="293238"/>
                </a:lnTo>
                <a:cubicBezTo>
                  <a:pt x="10065" y="293238"/>
                  <a:pt x="0" y="283172"/>
                  <a:pt x="0" y="270950"/>
                </a:cubicBezTo>
                <a:lnTo>
                  <a:pt x="0" y="117097"/>
                </a:lnTo>
                <a:cubicBezTo>
                  <a:pt x="0" y="104875"/>
                  <a:pt x="10065" y="94810"/>
                  <a:pt x="22287" y="94810"/>
                </a:cubicBezTo>
                <a:lnTo>
                  <a:pt x="71175" y="94810"/>
                </a:lnTo>
                <a:cubicBezTo>
                  <a:pt x="71175" y="94451"/>
                  <a:pt x="71175" y="93732"/>
                  <a:pt x="71175" y="93372"/>
                </a:cubicBezTo>
                <a:lnTo>
                  <a:pt x="71175" y="27949"/>
                </a:lnTo>
                <a:cubicBezTo>
                  <a:pt x="71175" y="26151"/>
                  <a:pt x="72253" y="24354"/>
                  <a:pt x="74051" y="23635"/>
                </a:cubicBezTo>
                <a:lnTo>
                  <a:pt x="145226" y="2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7" name="TextBox 16">
            <a:extLst>
              <a:ext uri="{FF2B5EF4-FFF2-40B4-BE49-F238E27FC236}">
                <a16:creationId xmlns="" xmlns:a16="http://schemas.microsoft.com/office/drawing/2014/main" id="{7A63745D-FBF3-4806-A27A-F789F2A003EE}"/>
              </a:ext>
            </a:extLst>
          </p:cNvPr>
          <p:cNvSpPr txBox="1"/>
          <p:nvPr/>
        </p:nvSpPr>
        <p:spPr>
          <a:xfrm>
            <a:off x="7668123" y="9984317"/>
            <a:ext cx="574708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Apuração</a:t>
            </a:r>
            <a:r>
              <a:rPr lang="en-US" sz="3200" b="1" dirty="0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: mensal e </a:t>
            </a:r>
            <a:r>
              <a:rPr lang="en-US" sz="3200" b="1" dirty="0" err="1" smtClean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anual</a:t>
            </a:r>
            <a:endParaRPr lang="en-US" sz="32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36" name="Freeform 931">
            <a:extLst>
              <a:ext uri="{FF2B5EF4-FFF2-40B4-BE49-F238E27FC236}">
                <a16:creationId xmlns="" xmlns:a16="http://schemas.microsoft.com/office/drawing/2014/main" id="{DCF33C5F-9E8A-EC40-9007-50360D243590}"/>
              </a:ext>
            </a:extLst>
          </p:cNvPr>
          <p:cNvSpPr>
            <a:spLocks noChangeAspect="1"/>
          </p:cNvSpPr>
          <p:nvPr/>
        </p:nvSpPr>
        <p:spPr bwMode="auto">
          <a:xfrm>
            <a:off x="7436430" y="8275332"/>
            <a:ext cx="736866" cy="734676"/>
          </a:xfrm>
          <a:custGeom>
            <a:avLst/>
            <a:gdLst>
              <a:gd name="T0" fmla="*/ 7859658 w 293328"/>
              <a:gd name="T1" fmla="*/ 8127578 h 293326"/>
              <a:gd name="T2" fmla="*/ 4110621 w 293328"/>
              <a:gd name="T3" fmla="*/ 7487107 h 293326"/>
              <a:gd name="T4" fmla="*/ 4442221 w 293328"/>
              <a:gd name="T5" fmla="*/ 7813878 h 293326"/>
              <a:gd name="T6" fmla="*/ 8522949 w 293328"/>
              <a:gd name="T7" fmla="*/ 7813878 h 293326"/>
              <a:gd name="T8" fmla="*/ 7859658 w 293328"/>
              <a:gd name="T9" fmla="*/ 7160373 h 293326"/>
              <a:gd name="T10" fmla="*/ 4110621 w 293328"/>
              <a:gd name="T11" fmla="*/ 8454348 h 293326"/>
              <a:gd name="T12" fmla="*/ 5991851 w 293328"/>
              <a:gd name="T13" fmla="*/ 6478409 h 293326"/>
              <a:gd name="T14" fmla="*/ 6624621 w 293328"/>
              <a:gd name="T15" fmla="*/ 7123578 h 293326"/>
              <a:gd name="T16" fmla="*/ 5991851 w 293328"/>
              <a:gd name="T17" fmla="*/ 7046188 h 293326"/>
              <a:gd name="T18" fmla="*/ 6677367 w 293328"/>
              <a:gd name="T19" fmla="*/ 8259035 h 293326"/>
              <a:gd name="T20" fmla="*/ 5991851 w 293328"/>
              <a:gd name="T21" fmla="*/ 9136437 h 293326"/>
              <a:gd name="T22" fmla="*/ 5358978 w 293328"/>
              <a:gd name="T23" fmla="*/ 8491269 h 293326"/>
              <a:gd name="T24" fmla="*/ 5991851 w 293328"/>
              <a:gd name="T25" fmla="*/ 8555819 h 293326"/>
              <a:gd name="T26" fmla="*/ 5306272 w 293328"/>
              <a:gd name="T27" fmla="*/ 7342911 h 293326"/>
              <a:gd name="T28" fmla="*/ 5991851 w 293328"/>
              <a:gd name="T29" fmla="*/ 6478409 h 293326"/>
              <a:gd name="T30" fmla="*/ 2563300 w 293328"/>
              <a:gd name="T31" fmla="*/ 8592102 h 293326"/>
              <a:gd name="T32" fmla="*/ 9362842 w 293328"/>
              <a:gd name="T33" fmla="*/ 8592102 h 293326"/>
              <a:gd name="T34" fmla="*/ 3190900 w 293328"/>
              <a:gd name="T35" fmla="*/ 6346447 h 293326"/>
              <a:gd name="T36" fmla="*/ 9035975 w 293328"/>
              <a:gd name="T37" fmla="*/ 6178653 h 293326"/>
              <a:gd name="T38" fmla="*/ 9676671 w 293328"/>
              <a:gd name="T39" fmla="*/ 8734099 h 293326"/>
              <a:gd name="T40" fmla="*/ 8879035 w 293328"/>
              <a:gd name="T41" fmla="*/ 9534286 h 293326"/>
              <a:gd name="T42" fmla="*/ 2406263 w 293328"/>
              <a:gd name="T43" fmla="*/ 8888979 h 293326"/>
              <a:gd name="T44" fmla="*/ 2406263 w 293328"/>
              <a:gd name="T45" fmla="*/ 6656187 h 293326"/>
              <a:gd name="T46" fmla="*/ 1596249 w 293328"/>
              <a:gd name="T47" fmla="*/ 5393866 h 293326"/>
              <a:gd name="T48" fmla="*/ 10342888 w 293328"/>
              <a:gd name="T49" fmla="*/ 5393866 h 293326"/>
              <a:gd name="T50" fmla="*/ 10500047 w 293328"/>
              <a:gd name="T51" fmla="*/ 5057672 h 293326"/>
              <a:gd name="T52" fmla="*/ 10500047 w 293328"/>
              <a:gd name="T53" fmla="*/ 10500283 h 293326"/>
              <a:gd name="T54" fmla="*/ 1268902 w 293328"/>
              <a:gd name="T55" fmla="*/ 5225783 h 293326"/>
              <a:gd name="T56" fmla="*/ 6335547 w 293328"/>
              <a:gd name="T57" fmla="*/ 4148488 h 293326"/>
              <a:gd name="T58" fmla="*/ 3904986 w 293328"/>
              <a:gd name="T59" fmla="*/ 4476308 h 293326"/>
              <a:gd name="T60" fmla="*/ 1194807 w 293328"/>
              <a:gd name="T61" fmla="*/ 4148488 h 293326"/>
              <a:gd name="T62" fmla="*/ 2944820 w 293328"/>
              <a:gd name="T63" fmla="*/ 4476308 h 293326"/>
              <a:gd name="T64" fmla="*/ 1194807 w 293328"/>
              <a:gd name="T65" fmla="*/ 4148488 h 293326"/>
              <a:gd name="T66" fmla="*/ 7427260 w 293328"/>
              <a:gd name="T67" fmla="*/ 3396588 h 293326"/>
              <a:gd name="T68" fmla="*/ 6171464 w 293328"/>
              <a:gd name="T69" fmla="*/ 3396588 h 293326"/>
              <a:gd name="T70" fmla="*/ 5539982 w 293328"/>
              <a:gd name="T71" fmla="*/ 3239199 h 293326"/>
              <a:gd name="T72" fmla="*/ 4611211 w 293328"/>
              <a:gd name="T73" fmla="*/ 3567085 h 293326"/>
              <a:gd name="T74" fmla="*/ 2925452 w 293328"/>
              <a:gd name="T75" fmla="*/ 3239199 h 293326"/>
              <a:gd name="T76" fmla="*/ 3854194 w 293328"/>
              <a:gd name="T77" fmla="*/ 3567085 h 293326"/>
              <a:gd name="T78" fmla="*/ 2925452 w 293328"/>
              <a:gd name="T79" fmla="*/ 3239199 h 293326"/>
              <a:gd name="T80" fmla="*/ 2293890 w 293328"/>
              <a:gd name="T81" fmla="*/ 3396588 h 293326"/>
              <a:gd name="T82" fmla="*/ 1038174 w 293328"/>
              <a:gd name="T83" fmla="*/ 3396588 h 293326"/>
              <a:gd name="T84" fmla="*/ 6475814 w 293328"/>
              <a:gd name="T85" fmla="*/ 1452999 h 293326"/>
              <a:gd name="T86" fmla="*/ 6736524 w 293328"/>
              <a:gd name="T87" fmla="*/ 2104707 h 293326"/>
              <a:gd name="T88" fmla="*/ 5837123 w 293328"/>
              <a:gd name="T89" fmla="*/ 1348718 h 293326"/>
              <a:gd name="T90" fmla="*/ 6215092 w 293328"/>
              <a:gd name="T91" fmla="*/ 1726732 h 293326"/>
              <a:gd name="T92" fmla="*/ 1365399 w 293328"/>
              <a:gd name="T93" fmla="*/ 1400867 h 293326"/>
              <a:gd name="T94" fmla="*/ 2491089 w 293328"/>
              <a:gd name="T95" fmla="*/ 2104707 h 293326"/>
              <a:gd name="T96" fmla="*/ 2491089 w 293328"/>
              <a:gd name="T97" fmla="*/ 1348718 h 293326"/>
              <a:gd name="T98" fmla="*/ 6280294 w 293328"/>
              <a:gd name="T99" fmla="*/ 1192301 h 293326"/>
              <a:gd name="T100" fmla="*/ 6736524 w 293328"/>
              <a:gd name="T101" fmla="*/ 2430592 h 293326"/>
              <a:gd name="T102" fmla="*/ 5133300 w 293328"/>
              <a:gd name="T103" fmla="*/ 1726732 h 293326"/>
              <a:gd name="T104" fmla="*/ 2491089 w 293328"/>
              <a:gd name="T105" fmla="*/ 1022852 h 293326"/>
              <a:gd name="T106" fmla="*/ 2491089 w 293328"/>
              <a:gd name="T107" fmla="*/ 2430592 h 293326"/>
              <a:gd name="T108" fmla="*/ 1038174 w 293328"/>
              <a:gd name="T109" fmla="*/ 1400867 h 293326"/>
              <a:gd name="T110" fmla="*/ 7920889 w 293328"/>
              <a:gd name="T111" fmla="*/ 0 h 293326"/>
              <a:gd name="T112" fmla="*/ 8352914 w 293328"/>
              <a:gd name="T113" fmla="*/ 4760749 h 293326"/>
              <a:gd name="T114" fmla="*/ 7920889 w 293328"/>
              <a:gd name="T115" fmla="*/ 320804 h 293326"/>
              <a:gd name="T116" fmla="*/ 314256 w 293328"/>
              <a:gd name="T117" fmla="*/ 5761657 h 293326"/>
              <a:gd name="T118" fmla="*/ 955691 w 293328"/>
              <a:gd name="T119" fmla="*/ 6185102 h 293326"/>
              <a:gd name="T120" fmla="*/ 0 w 293328"/>
              <a:gd name="T121" fmla="*/ 5761657 h 29332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93328" h="293326">
                <a:moveTo>
                  <a:pt x="216329" y="209153"/>
                </a:moveTo>
                <a:cubicBezTo>
                  <a:pt x="211582" y="209153"/>
                  <a:pt x="207566" y="213169"/>
                  <a:pt x="207566" y="218281"/>
                </a:cubicBezTo>
                <a:cubicBezTo>
                  <a:pt x="207566" y="223028"/>
                  <a:pt x="211582" y="227044"/>
                  <a:pt x="216329" y="227044"/>
                </a:cubicBezTo>
                <a:cubicBezTo>
                  <a:pt x="221441" y="227044"/>
                  <a:pt x="225457" y="223028"/>
                  <a:pt x="225457" y="218281"/>
                </a:cubicBezTo>
                <a:cubicBezTo>
                  <a:pt x="225457" y="213169"/>
                  <a:pt x="221441" y="209153"/>
                  <a:pt x="216329" y="209153"/>
                </a:cubicBezTo>
                <a:close/>
                <a:moveTo>
                  <a:pt x="113141" y="209153"/>
                </a:moveTo>
                <a:cubicBezTo>
                  <a:pt x="108395" y="209153"/>
                  <a:pt x="104013" y="213169"/>
                  <a:pt x="104013" y="218281"/>
                </a:cubicBezTo>
                <a:cubicBezTo>
                  <a:pt x="104013" y="223028"/>
                  <a:pt x="108395" y="227044"/>
                  <a:pt x="113141" y="227044"/>
                </a:cubicBezTo>
                <a:cubicBezTo>
                  <a:pt x="118253" y="227044"/>
                  <a:pt x="122269" y="223028"/>
                  <a:pt x="122269" y="218281"/>
                </a:cubicBezTo>
                <a:cubicBezTo>
                  <a:pt x="122269" y="213169"/>
                  <a:pt x="118253" y="209153"/>
                  <a:pt x="113141" y="209153"/>
                </a:cubicBezTo>
                <a:close/>
                <a:moveTo>
                  <a:pt x="216329" y="200025"/>
                </a:moveTo>
                <a:cubicBezTo>
                  <a:pt x="226552" y="200025"/>
                  <a:pt x="234585" y="208423"/>
                  <a:pt x="234585" y="218281"/>
                </a:cubicBezTo>
                <a:cubicBezTo>
                  <a:pt x="234585" y="228139"/>
                  <a:pt x="226552" y="236172"/>
                  <a:pt x="216329" y="236172"/>
                </a:cubicBezTo>
                <a:cubicBezTo>
                  <a:pt x="206836" y="236172"/>
                  <a:pt x="198438" y="228139"/>
                  <a:pt x="198438" y="218281"/>
                </a:cubicBezTo>
                <a:cubicBezTo>
                  <a:pt x="198438" y="208423"/>
                  <a:pt x="206836" y="200025"/>
                  <a:pt x="216329" y="200025"/>
                </a:cubicBezTo>
                <a:close/>
                <a:moveTo>
                  <a:pt x="113141" y="200025"/>
                </a:moveTo>
                <a:cubicBezTo>
                  <a:pt x="123000" y="200025"/>
                  <a:pt x="131398" y="208423"/>
                  <a:pt x="131398" y="218281"/>
                </a:cubicBezTo>
                <a:cubicBezTo>
                  <a:pt x="131398" y="228139"/>
                  <a:pt x="123000" y="236172"/>
                  <a:pt x="113141" y="236172"/>
                </a:cubicBezTo>
                <a:cubicBezTo>
                  <a:pt x="103283" y="236172"/>
                  <a:pt x="95250" y="228139"/>
                  <a:pt x="95250" y="218281"/>
                </a:cubicBezTo>
                <a:cubicBezTo>
                  <a:pt x="95250" y="208423"/>
                  <a:pt x="103283" y="200025"/>
                  <a:pt x="113141" y="200025"/>
                </a:cubicBezTo>
                <a:close/>
                <a:moveTo>
                  <a:pt x="164919" y="180975"/>
                </a:moveTo>
                <a:cubicBezTo>
                  <a:pt x="167096" y="180975"/>
                  <a:pt x="169273" y="182777"/>
                  <a:pt x="169273" y="185300"/>
                </a:cubicBezTo>
                <a:lnTo>
                  <a:pt x="169273" y="188544"/>
                </a:lnTo>
                <a:cubicBezTo>
                  <a:pt x="175079" y="189986"/>
                  <a:pt x="180159" y="193591"/>
                  <a:pt x="182336" y="198997"/>
                </a:cubicBezTo>
                <a:cubicBezTo>
                  <a:pt x="183062" y="201160"/>
                  <a:pt x="182336" y="203683"/>
                  <a:pt x="179796" y="204764"/>
                </a:cubicBezTo>
                <a:cubicBezTo>
                  <a:pt x="177256" y="205846"/>
                  <a:pt x="175079" y="204764"/>
                  <a:pt x="173990" y="202241"/>
                </a:cubicBezTo>
                <a:cubicBezTo>
                  <a:pt x="172539" y="198997"/>
                  <a:pt x="168910" y="196835"/>
                  <a:pt x="164919" y="196835"/>
                </a:cubicBezTo>
                <a:cubicBezTo>
                  <a:pt x="159476" y="196835"/>
                  <a:pt x="155122" y="200800"/>
                  <a:pt x="155122" y="205125"/>
                </a:cubicBezTo>
                <a:cubicBezTo>
                  <a:pt x="155122" y="210892"/>
                  <a:pt x="158387" y="213415"/>
                  <a:pt x="164919" y="213415"/>
                </a:cubicBezTo>
                <a:cubicBezTo>
                  <a:pt x="176167" y="213415"/>
                  <a:pt x="183787" y="220264"/>
                  <a:pt x="183787" y="230716"/>
                </a:cubicBezTo>
                <a:cubicBezTo>
                  <a:pt x="183787" y="239007"/>
                  <a:pt x="177256" y="245495"/>
                  <a:pt x="169273" y="247657"/>
                </a:cubicBezTo>
                <a:lnTo>
                  <a:pt x="169273" y="250901"/>
                </a:lnTo>
                <a:cubicBezTo>
                  <a:pt x="169273" y="253064"/>
                  <a:pt x="167096" y="255227"/>
                  <a:pt x="164919" y="255227"/>
                </a:cubicBezTo>
                <a:cubicBezTo>
                  <a:pt x="162379" y="255227"/>
                  <a:pt x="160564" y="253064"/>
                  <a:pt x="160564" y="250901"/>
                </a:cubicBezTo>
                <a:lnTo>
                  <a:pt x="160564" y="247657"/>
                </a:lnTo>
                <a:cubicBezTo>
                  <a:pt x="154759" y="246216"/>
                  <a:pt x="149679" y="242611"/>
                  <a:pt x="147502" y="237204"/>
                </a:cubicBezTo>
                <a:cubicBezTo>
                  <a:pt x="146413" y="235042"/>
                  <a:pt x="147502" y="232519"/>
                  <a:pt x="150042" y="231437"/>
                </a:cubicBezTo>
                <a:cubicBezTo>
                  <a:pt x="152219" y="230356"/>
                  <a:pt x="154759" y="231437"/>
                  <a:pt x="155847" y="233600"/>
                </a:cubicBezTo>
                <a:cubicBezTo>
                  <a:pt x="157299" y="237204"/>
                  <a:pt x="160927" y="239007"/>
                  <a:pt x="164919" y="239007"/>
                </a:cubicBezTo>
                <a:cubicBezTo>
                  <a:pt x="170362" y="239007"/>
                  <a:pt x="174716" y="235402"/>
                  <a:pt x="174716" y="230716"/>
                </a:cubicBezTo>
                <a:cubicBezTo>
                  <a:pt x="174716" y="225310"/>
                  <a:pt x="171450" y="222426"/>
                  <a:pt x="164919" y="222426"/>
                </a:cubicBezTo>
                <a:cubicBezTo>
                  <a:pt x="151130" y="222426"/>
                  <a:pt x="146050" y="213415"/>
                  <a:pt x="146050" y="205125"/>
                </a:cubicBezTo>
                <a:cubicBezTo>
                  <a:pt x="146050" y="197195"/>
                  <a:pt x="152219" y="190347"/>
                  <a:pt x="160564" y="188544"/>
                </a:cubicBezTo>
                <a:lnTo>
                  <a:pt x="160564" y="185300"/>
                </a:lnTo>
                <a:cubicBezTo>
                  <a:pt x="160564" y="182777"/>
                  <a:pt x="162379" y="180975"/>
                  <a:pt x="164919" y="180975"/>
                </a:cubicBezTo>
                <a:close/>
                <a:moveTo>
                  <a:pt x="87826" y="177288"/>
                </a:moveTo>
                <a:cubicBezTo>
                  <a:pt x="86387" y="185941"/>
                  <a:pt x="79548" y="192791"/>
                  <a:pt x="70551" y="194594"/>
                </a:cubicBezTo>
                <a:lnTo>
                  <a:pt x="70551" y="240021"/>
                </a:lnTo>
                <a:cubicBezTo>
                  <a:pt x="79548" y="241823"/>
                  <a:pt x="86387" y="248674"/>
                  <a:pt x="87826" y="257326"/>
                </a:cubicBezTo>
                <a:lnTo>
                  <a:pt x="240067" y="257326"/>
                </a:lnTo>
                <a:cubicBezTo>
                  <a:pt x="241867" y="248674"/>
                  <a:pt x="248705" y="241823"/>
                  <a:pt x="257702" y="240021"/>
                </a:cubicBezTo>
                <a:lnTo>
                  <a:pt x="257702" y="194594"/>
                </a:lnTo>
                <a:cubicBezTo>
                  <a:pt x="248705" y="192791"/>
                  <a:pt x="241867" y="185941"/>
                  <a:pt x="240067" y="177288"/>
                </a:cubicBezTo>
                <a:lnTo>
                  <a:pt x="87826" y="177288"/>
                </a:lnTo>
                <a:close/>
                <a:moveTo>
                  <a:pt x="83867" y="168275"/>
                </a:moveTo>
                <a:lnTo>
                  <a:pt x="244386" y="168275"/>
                </a:lnTo>
                <a:cubicBezTo>
                  <a:pt x="246545" y="168275"/>
                  <a:pt x="248705" y="170078"/>
                  <a:pt x="248705" y="172601"/>
                </a:cubicBezTo>
                <a:cubicBezTo>
                  <a:pt x="248705" y="180172"/>
                  <a:pt x="254463" y="185941"/>
                  <a:pt x="262021" y="185941"/>
                </a:cubicBezTo>
                <a:cubicBezTo>
                  <a:pt x="264541" y="185941"/>
                  <a:pt x="266340" y="188104"/>
                  <a:pt x="266340" y="190628"/>
                </a:cubicBezTo>
                <a:lnTo>
                  <a:pt x="266340" y="243987"/>
                </a:lnTo>
                <a:cubicBezTo>
                  <a:pt x="266340" y="246510"/>
                  <a:pt x="264541" y="248313"/>
                  <a:pt x="262021" y="248313"/>
                </a:cubicBezTo>
                <a:cubicBezTo>
                  <a:pt x="254463" y="248313"/>
                  <a:pt x="248705" y="254442"/>
                  <a:pt x="248705" y="262013"/>
                </a:cubicBezTo>
                <a:cubicBezTo>
                  <a:pt x="248705" y="264176"/>
                  <a:pt x="246545" y="266340"/>
                  <a:pt x="244386" y="266340"/>
                </a:cubicBezTo>
                <a:lnTo>
                  <a:pt x="83867" y="266340"/>
                </a:lnTo>
                <a:cubicBezTo>
                  <a:pt x="81348" y="266340"/>
                  <a:pt x="79548" y="264176"/>
                  <a:pt x="79548" y="262013"/>
                </a:cubicBezTo>
                <a:cubicBezTo>
                  <a:pt x="79548" y="254442"/>
                  <a:pt x="73790" y="248313"/>
                  <a:pt x="66232" y="248313"/>
                </a:cubicBezTo>
                <a:cubicBezTo>
                  <a:pt x="63712" y="248313"/>
                  <a:pt x="61913" y="246510"/>
                  <a:pt x="61913" y="243987"/>
                </a:cubicBezTo>
                <a:lnTo>
                  <a:pt x="61913" y="190628"/>
                </a:lnTo>
                <a:cubicBezTo>
                  <a:pt x="61913" y="188104"/>
                  <a:pt x="63712" y="185941"/>
                  <a:pt x="66232" y="185941"/>
                </a:cubicBezTo>
                <a:cubicBezTo>
                  <a:pt x="73790" y="185941"/>
                  <a:pt x="79548" y="180172"/>
                  <a:pt x="79548" y="172601"/>
                </a:cubicBezTo>
                <a:cubicBezTo>
                  <a:pt x="79548" y="170078"/>
                  <a:pt x="81348" y="168275"/>
                  <a:pt x="83867" y="168275"/>
                </a:cubicBezTo>
                <a:close/>
                <a:moveTo>
                  <a:pt x="43935" y="150677"/>
                </a:moveTo>
                <a:lnTo>
                  <a:pt x="43935" y="284297"/>
                </a:lnTo>
                <a:lnTo>
                  <a:pt x="284678" y="284297"/>
                </a:lnTo>
                <a:lnTo>
                  <a:pt x="284678" y="150677"/>
                </a:lnTo>
                <a:lnTo>
                  <a:pt x="43935" y="150677"/>
                </a:lnTo>
                <a:close/>
                <a:moveTo>
                  <a:pt x="39610" y="141287"/>
                </a:moveTo>
                <a:lnTo>
                  <a:pt x="289003" y="141287"/>
                </a:lnTo>
                <a:cubicBezTo>
                  <a:pt x="291526" y="141287"/>
                  <a:pt x="293328" y="143454"/>
                  <a:pt x="293328" y="145982"/>
                </a:cubicBezTo>
                <a:lnTo>
                  <a:pt x="293328" y="288992"/>
                </a:lnTo>
                <a:cubicBezTo>
                  <a:pt x="293328" y="291520"/>
                  <a:pt x="291526" y="293326"/>
                  <a:pt x="289003" y="293326"/>
                </a:cubicBezTo>
                <a:lnTo>
                  <a:pt x="39610" y="293326"/>
                </a:lnTo>
                <a:cubicBezTo>
                  <a:pt x="37087" y="293326"/>
                  <a:pt x="34925" y="291520"/>
                  <a:pt x="34925" y="288992"/>
                </a:cubicBezTo>
                <a:lnTo>
                  <a:pt x="34925" y="145982"/>
                </a:lnTo>
                <a:cubicBezTo>
                  <a:pt x="34925" y="143454"/>
                  <a:pt x="37087" y="141287"/>
                  <a:pt x="39610" y="141287"/>
                </a:cubicBezTo>
                <a:close/>
                <a:moveTo>
                  <a:pt x="107481" y="115887"/>
                </a:moveTo>
                <a:lnTo>
                  <a:pt x="174380" y="115887"/>
                </a:lnTo>
                <a:cubicBezTo>
                  <a:pt x="177242" y="115887"/>
                  <a:pt x="179030" y="118085"/>
                  <a:pt x="179030" y="120283"/>
                </a:cubicBezTo>
                <a:cubicBezTo>
                  <a:pt x="179030" y="122848"/>
                  <a:pt x="177242" y="125046"/>
                  <a:pt x="174380" y="125046"/>
                </a:cubicBezTo>
                <a:lnTo>
                  <a:pt x="107481" y="125046"/>
                </a:lnTo>
                <a:cubicBezTo>
                  <a:pt x="104977" y="125046"/>
                  <a:pt x="103188" y="122848"/>
                  <a:pt x="103188" y="120283"/>
                </a:cubicBezTo>
                <a:cubicBezTo>
                  <a:pt x="103188" y="118085"/>
                  <a:pt x="104977" y="115887"/>
                  <a:pt x="107481" y="115887"/>
                </a:cubicBezTo>
                <a:close/>
                <a:moveTo>
                  <a:pt x="32888" y="115887"/>
                </a:moveTo>
                <a:lnTo>
                  <a:pt x="81052" y="115887"/>
                </a:lnTo>
                <a:cubicBezTo>
                  <a:pt x="83568" y="115887"/>
                  <a:pt x="85365" y="118085"/>
                  <a:pt x="85365" y="120283"/>
                </a:cubicBezTo>
                <a:cubicBezTo>
                  <a:pt x="85365" y="122848"/>
                  <a:pt x="83568" y="125046"/>
                  <a:pt x="81052" y="125046"/>
                </a:cubicBezTo>
                <a:lnTo>
                  <a:pt x="32888" y="125046"/>
                </a:lnTo>
                <a:cubicBezTo>
                  <a:pt x="30372" y="125046"/>
                  <a:pt x="28575" y="122848"/>
                  <a:pt x="28575" y="120283"/>
                </a:cubicBezTo>
                <a:cubicBezTo>
                  <a:pt x="28575" y="118085"/>
                  <a:pt x="30372" y="115887"/>
                  <a:pt x="32888" y="115887"/>
                </a:cubicBezTo>
                <a:close/>
                <a:moveTo>
                  <a:pt x="174544" y="90487"/>
                </a:moveTo>
                <a:lnTo>
                  <a:pt x="200107" y="90487"/>
                </a:lnTo>
                <a:cubicBezTo>
                  <a:pt x="202628" y="90487"/>
                  <a:pt x="204428" y="92685"/>
                  <a:pt x="204428" y="94883"/>
                </a:cubicBezTo>
                <a:cubicBezTo>
                  <a:pt x="204428" y="97448"/>
                  <a:pt x="202628" y="99646"/>
                  <a:pt x="200107" y="99646"/>
                </a:cubicBezTo>
                <a:lnTo>
                  <a:pt x="174544" y="99646"/>
                </a:lnTo>
                <a:cubicBezTo>
                  <a:pt x="172023" y="99646"/>
                  <a:pt x="169863" y="97448"/>
                  <a:pt x="169863" y="94883"/>
                </a:cubicBezTo>
                <a:cubicBezTo>
                  <a:pt x="169863" y="92685"/>
                  <a:pt x="172023" y="90487"/>
                  <a:pt x="174544" y="90487"/>
                </a:cubicBezTo>
                <a:close/>
                <a:moveTo>
                  <a:pt x="126919" y="90487"/>
                </a:moveTo>
                <a:lnTo>
                  <a:pt x="152482" y="90487"/>
                </a:lnTo>
                <a:cubicBezTo>
                  <a:pt x="154643" y="90487"/>
                  <a:pt x="156803" y="92685"/>
                  <a:pt x="156803" y="94883"/>
                </a:cubicBezTo>
                <a:cubicBezTo>
                  <a:pt x="156803" y="97448"/>
                  <a:pt x="154643" y="99646"/>
                  <a:pt x="152482" y="99646"/>
                </a:cubicBezTo>
                <a:lnTo>
                  <a:pt x="126919" y="99646"/>
                </a:lnTo>
                <a:cubicBezTo>
                  <a:pt x="124398" y="99646"/>
                  <a:pt x="122238" y="97448"/>
                  <a:pt x="122238" y="94883"/>
                </a:cubicBezTo>
                <a:cubicBezTo>
                  <a:pt x="122238" y="92685"/>
                  <a:pt x="124398" y="90487"/>
                  <a:pt x="126919" y="90487"/>
                </a:cubicBezTo>
                <a:close/>
                <a:moveTo>
                  <a:pt x="80520" y="90487"/>
                </a:moveTo>
                <a:lnTo>
                  <a:pt x="106084" y="90487"/>
                </a:lnTo>
                <a:cubicBezTo>
                  <a:pt x="108965" y="90487"/>
                  <a:pt x="110765" y="92685"/>
                  <a:pt x="110765" y="94883"/>
                </a:cubicBezTo>
                <a:cubicBezTo>
                  <a:pt x="110765" y="97448"/>
                  <a:pt x="108965" y="99646"/>
                  <a:pt x="106084" y="99646"/>
                </a:cubicBezTo>
                <a:lnTo>
                  <a:pt x="80520" y="99646"/>
                </a:lnTo>
                <a:cubicBezTo>
                  <a:pt x="78000" y="99646"/>
                  <a:pt x="76200" y="97448"/>
                  <a:pt x="76200" y="94883"/>
                </a:cubicBezTo>
                <a:cubicBezTo>
                  <a:pt x="76200" y="92685"/>
                  <a:pt x="78000" y="90487"/>
                  <a:pt x="80520" y="90487"/>
                </a:cubicBezTo>
                <a:close/>
                <a:moveTo>
                  <a:pt x="32940" y="90487"/>
                </a:moveTo>
                <a:lnTo>
                  <a:pt x="58770" y="90487"/>
                </a:lnTo>
                <a:cubicBezTo>
                  <a:pt x="61317" y="90487"/>
                  <a:pt x="63136" y="92685"/>
                  <a:pt x="63136" y="94883"/>
                </a:cubicBezTo>
                <a:cubicBezTo>
                  <a:pt x="63136" y="97448"/>
                  <a:pt x="61317" y="99646"/>
                  <a:pt x="58770" y="99646"/>
                </a:cubicBezTo>
                <a:lnTo>
                  <a:pt x="32940" y="99646"/>
                </a:lnTo>
                <a:cubicBezTo>
                  <a:pt x="30394" y="99646"/>
                  <a:pt x="28575" y="97448"/>
                  <a:pt x="28575" y="94883"/>
                </a:cubicBezTo>
                <a:cubicBezTo>
                  <a:pt x="28575" y="92685"/>
                  <a:pt x="30394" y="90487"/>
                  <a:pt x="32940" y="90487"/>
                </a:cubicBezTo>
                <a:close/>
                <a:moveTo>
                  <a:pt x="185415" y="37677"/>
                </a:moveTo>
                <a:cubicBezTo>
                  <a:pt x="182545" y="37677"/>
                  <a:pt x="180034" y="38770"/>
                  <a:pt x="178240" y="40590"/>
                </a:cubicBezTo>
                <a:cubicBezTo>
                  <a:pt x="179316" y="42775"/>
                  <a:pt x="179675" y="45688"/>
                  <a:pt x="179675" y="48236"/>
                </a:cubicBezTo>
                <a:cubicBezTo>
                  <a:pt x="179675" y="50785"/>
                  <a:pt x="179316" y="53698"/>
                  <a:pt x="178240" y="56247"/>
                </a:cubicBezTo>
                <a:cubicBezTo>
                  <a:pt x="180034" y="57703"/>
                  <a:pt x="182545" y="58795"/>
                  <a:pt x="185415" y="58795"/>
                </a:cubicBezTo>
                <a:cubicBezTo>
                  <a:pt x="190797" y="58795"/>
                  <a:pt x="195460" y="54062"/>
                  <a:pt x="195460" y="48236"/>
                </a:cubicBezTo>
                <a:cubicBezTo>
                  <a:pt x="195460" y="42411"/>
                  <a:pt x="190797" y="37677"/>
                  <a:pt x="185415" y="37677"/>
                </a:cubicBezTo>
                <a:close/>
                <a:moveTo>
                  <a:pt x="160661" y="37677"/>
                </a:moveTo>
                <a:cubicBezTo>
                  <a:pt x="154921" y="37677"/>
                  <a:pt x="150257" y="42411"/>
                  <a:pt x="150257" y="48236"/>
                </a:cubicBezTo>
                <a:cubicBezTo>
                  <a:pt x="150257" y="54062"/>
                  <a:pt x="154921" y="58795"/>
                  <a:pt x="160661" y="58795"/>
                </a:cubicBezTo>
                <a:cubicBezTo>
                  <a:pt x="166401" y="58795"/>
                  <a:pt x="171065" y="54062"/>
                  <a:pt x="171065" y="48236"/>
                </a:cubicBezTo>
                <a:cubicBezTo>
                  <a:pt x="171065" y="42411"/>
                  <a:pt x="166401" y="37677"/>
                  <a:pt x="160661" y="37677"/>
                </a:cubicBezTo>
                <a:close/>
                <a:moveTo>
                  <a:pt x="39023" y="37677"/>
                </a:moveTo>
                <a:cubicBezTo>
                  <a:pt x="38303" y="37677"/>
                  <a:pt x="37582" y="38406"/>
                  <a:pt x="37582" y="39134"/>
                </a:cubicBezTo>
                <a:lnTo>
                  <a:pt x="37582" y="57339"/>
                </a:lnTo>
                <a:cubicBezTo>
                  <a:pt x="37582" y="58067"/>
                  <a:pt x="38303" y="58795"/>
                  <a:pt x="39023" y="58795"/>
                </a:cubicBezTo>
                <a:lnTo>
                  <a:pt x="68566" y="58795"/>
                </a:lnTo>
                <a:cubicBezTo>
                  <a:pt x="69647" y="58795"/>
                  <a:pt x="70007" y="58067"/>
                  <a:pt x="70007" y="57339"/>
                </a:cubicBezTo>
                <a:lnTo>
                  <a:pt x="70007" y="39134"/>
                </a:lnTo>
                <a:cubicBezTo>
                  <a:pt x="70007" y="38406"/>
                  <a:pt x="69647" y="37677"/>
                  <a:pt x="68566" y="37677"/>
                </a:cubicBezTo>
                <a:lnTo>
                  <a:pt x="39023" y="37677"/>
                </a:lnTo>
                <a:close/>
                <a:moveTo>
                  <a:pt x="160661" y="28575"/>
                </a:moveTo>
                <a:cubicBezTo>
                  <a:pt x="165325" y="28575"/>
                  <a:pt x="169630" y="30760"/>
                  <a:pt x="172859" y="33308"/>
                </a:cubicBezTo>
                <a:cubicBezTo>
                  <a:pt x="176446" y="30395"/>
                  <a:pt x="180393" y="28575"/>
                  <a:pt x="185415" y="28575"/>
                </a:cubicBezTo>
                <a:cubicBezTo>
                  <a:pt x="195819" y="28575"/>
                  <a:pt x="204429" y="37313"/>
                  <a:pt x="204429" y="48236"/>
                </a:cubicBezTo>
                <a:cubicBezTo>
                  <a:pt x="204429" y="59159"/>
                  <a:pt x="195819" y="67898"/>
                  <a:pt x="185415" y="67898"/>
                </a:cubicBezTo>
                <a:cubicBezTo>
                  <a:pt x="180393" y="67898"/>
                  <a:pt x="176446" y="66077"/>
                  <a:pt x="172859" y="63165"/>
                </a:cubicBezTo>
                <a:cubicBezTo>
                  <a:pt x="169630" y="66077"/>
                  <a:pt x="165325" y="67898"/>
                  <a:pt x="160661" y="67898"/>
                </a:cubicBezTo>
                <a:cubicBezTo>
                  <a:pt x="149898" y="67898"/>
                  <a:pt x="141288" y="59159"/>
                  <a:pt x="141288" y="48236"/>
                </a:cubicBezTo>
                <a:cubicBezTo>
                  <a:pt x="141288" y="37313"/>
                  <a:pt x="149898" y="28575"/>
                  <a:pt x="160661" y="28575"/>
                </a:cubicBezTo>
                <a:close/>
                <a:moveTo>
                  <a:pt x="39023" y="28575"/>
                </a:moveTo>
                <a:lnTo>
                  <a:pt x="68566" y="28575"/>
                </a:lnTo>
                <a:cubicBezTo>
                  <a:pt x="74331" y="28575"/>
                  <a:pt x="79015" y="33308"/>
                  <a:pt x="79015" y="39134"/>
                </a:cubicBezTo>
                <a:lnTo>
                  <a:pt x="79015" y="57339"/>
                </a:lnTo>
                <a:cubicBezTo>
                  <a:pt x="79015" y="63165"/>
                  <a:pt x="74331" y="67898"/>
                  <a:pt x="68566" y="67898"/>
                </a:cubicBezTo>
                <a:lnTo>
                  <a:pt x="39023" y="67898"/>
                </a:lnTo>
                <a:cubicBezTo>
                  <a:pt x="32898" y="67898"/>
                  <a:pt x="28575" y="63165"/>
                  <a:pt x="28575" y="57339"/>
                </a:cubicBezTo>
                <a:lnTo>
                  <a:pt x="28575" y="39134"/>
                </a:lnTo>
                <a:cubicBezTo>
                  <a:pt x="28575" y="33308"/>
                  <a:pt x="32898" y="28575"/>
                  <a:pt x="39023" y="28575"/>
                </a:cubicBezTo>
                <a:close/>
                <a:moveTo>
                  <a:pt x="16216" y="0"/>
                </a:moveTo>
                <a:lnTo>
                  <a:pt x="218014" y="0"/>
                </a:lnTo>
                <a:cubicBezTo>
                  <a:pt x="227022" y="0"/>
                  <a:pt x="234590" y="7169"/>
                  <a:pt x="234590" y="16131"/>
                </a:cubicBezTo>
                <a:lnTo>
                  <a:pt x="234590" y="128331"/>
                </a:lnTo>
                <a:cubicBezTo>
                  <a:pt x="234590" y="130841"/>
                  <a:pt x="232428" y="132991"/>
                  <a:pt x="229905" y="132991"/>
                </a:cubicBezTo>
                <a:cubicBezTo>
                  <a:pt x="227383" y="132991"/>
                  <a:pt x="225581" y="130841"/>
                  <a:pt x="225581" y="128331"/>
                </a:cubicBezTo>
                <a:lnTo>
                  <a:pt x="225581" y="16131"/>
                </a:lnTo>
                <a:cubicBezTo>
                  <a:pt x="225581" y="12188"/>
                  <a:pt x="222338" y="8962"/>
                  <a:pt x="218014" y="8962"/>
                </a:cubicBezTo>
                <a:lnTo>
                  <a:pt x="16216" y="8962"/>
                </a:lnTo>
                <a:cubicBezTo>
                  <a:pt x="11892" y="8962"/>
                  <a:pt x="8648" y="12188"/>
                  <a:pt x="8648" y="16131"/>
                </a:cubicBezTo>
                <a:lnTo>
                  <a:pt x="8648" y="160952"/>
                </a:lnTo>
                <a:cubicBezTo>
                  <a:pt x="8648" y="165254"/>
                  <a:pt x="11892" y="168480"/>
                  <a:pt x="16216" y="168480"/>
                </a:cubicBezTo>
                <a:lnTo>
                  <a:pt x="21981" y="168480"/>
                </a:lnTo>
                <a:cubicBezTo>
                  <a:pt x="24504" y="168480"/>
                  <a:pt x="26306" y="170272"/>
                  <a:pt x="26306" y="172781"/>
                </a:cubicBezTo>
                <a:cubicBezTo>
                  <a:pt x="26306" y="175291"/>
                  <a:pt x="24504" y="177441"/>
                  <a:pt x="21981" y="177441"/>
                </a:cubicBezTo>
                <a:lnTo>
                  <a:pt x="16216" y="177441"/>
                </a:lnTo>
                <a:cubicBezTo>
                  <a:pt x="7207" y="177441"/>
                  <a:pt x="0" y="169914"/>
                  <a:pt x="0" y="160952"/>
                </a:cubicBezTo>
                <a:lnTo>
                  <a:pt x="0" y="16131"/>
                </a:lnTo>
                <a:cubicBezTo>
                  <a:pt x="0" y="7169"/>
                  <a:pt x="7207" y="0"/>
                  <a:pt x="162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8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edifício, guarda-chuva&#10;&#10;Descrição gerada automaticamente">
            <a:extLst>
              <a:ext uri="{FF2B5EF4-FFF2-40B4-BE49-F238E27FC236}">
                <a16:creationId xmlns="" xmlns:a16="http://schemas.microsoft.com/office/drawing/2014/main" id="{43285FAC-B62C-4968-97B4-B6AD38DC9F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77650" cy="13714866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896B491B-116F-4CFB-8361-80CABA3B05F8}"/>
              </a:ext>
            </a:extLst>
          </p:cNvPr>
          <p:cNvSpPr/>
          <p:nvPr/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98"/>
          </a:p>
        </p:txBody>
      </p:sp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="" xmlns:a16="http://schemas.microsoft.com/office/drawing/2014/main" id="{C80E9C76-6DBD-424A-AC98-37061B8925E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766" y="11204013"/>
            <a:ext cx="2810118" cy="1494983"/>
          </a:xfrm>
          <a:prstGeom prst="rect">
            <a:avLst/>
          </a:prstGeom>
        </p:spPr>
      </p:pic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F065A351-737E-49EC-BD20-E1AA27CE6E08}"/>
              </a:ext>
            </a:extLst>
          </p:cNvPr>
          <p:cNvSpPr txBox="1"/>
          <p:nvPr/>
        </p:nvSpPr>
        <p:spPr>
          <a:xfrm>
            <a:off x="9399441" y="4278567"/>
            <a:ext cx="55787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Obrigado</a:t>
            </a:r>
            <a:r>
              <a:rPr lang="en-US" sz="8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!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="" xmlns:a16="http://schemas.microsoft.com/office/drawing/2014/main" id="{EF7EDB89-7990-4DD1-88FC-16B1CDE3B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6536483"/>
            <a:ext cx="18283238" cy="2394157"/>
          </a:xfrm>
        </p:spPr>
        <p:txBody>
          <a:bodyPr>
            <a:normAutofit lnSpcReduction="10000"/>
          </a:bodyPr>
          <a:lstStyle/>
          <a:p>
            <a:r>
              <a:rPr lang="pt-BR" sz="5400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Fale conosco em:</a:t>
            </a:r>
          </a:p>
          <a:p>
            <a:r>
              <a:rPr lang="pt-BR" sz="3999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www.abraceel.com.br</a:t>
            </a:r>
          </a:p>
          <a:p>
            <a:r>
              <a:rPr lang="pt-BR" sz="3999" dirty="0">
                <a:solidFill>
                  <a:schemeClr val="bg1"/>
                </a:solidFill>
                <a:latin typeface="Poppins Light" panose="00000400000000000000" pitchFamily="2" charset="0"/>
                <a:cs typeface="Poppins Light" panose="00000400000000000000" pitchFamily="2" charset="0"/>
              </a:rPr>
              <a:t>abraceel@abraceel.com.br</a:t>
            </a:r>
          </a:p>
          <a:p>
            <a:endParaRPr lang="pt-BR" sz="3999" dirty="0">
              <a:solidFill>
                <a:schemeClr val="bg1"/>
              </a:solidFill>
              <a:latin typeface="Poppins Light" panose="00000400000000000000" pitchFamily="2" charset="0"/>
              <a:cs typeface="Poppins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22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W - TMV3 - Light">
      <a:dk1>
        <a:srgbClr val="272727"/>
      </a:dk1>
      <a:lt1>
        <a:srgbClr val="FFFFFF"/>
      </a:lt1>
      <a:dk2>
        <a:srgbClr val="000000"/>
      </a:dk2>
      <a:lt2>
        <a:srgbClr val="FFFFFF"/>
      </a:lt2>
      <a:accent1>
        <a:srgbClr val="27AC95"/>
      </a:accent1>
      <a:accent2>
        <a:srgbClr val="1BB1EC"/>
      </a:accent2>
      <a:accent3>
        <a:srgbClr val="0A67D4"/>
      </a:accent3>
      <a:accent4>
        <a:srgbClr val="0F51A9"/>
      </a:accent4>
      <a:accent5>
        <a:srgbClr val="2E2E2E"/>
      </a:accent5>
      <a:accent6>
        <a:srgbClr val="EBEBEB"/>
      </a:accent6>
      <a:hlink>
        <a:srgbClr val="32A79F"/>
      </a:hlink>
      <a:folHlink>
        <a:srgbClr val="89E1D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88628</TotalTime>
  <Words>483</Words>
  <Application>Microsoft Office PowerPoint</Application>
  <PresentationFormat>Personalizar</PresentationFormat>
  <Paragraphs>40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Office Theme</vt:lpstr>
      <vt:lpstr>Oferta adicional de energia termelétrica CP 110/MME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Maria Luiza</dc:creator>
  <cp:keywords/>
  <dc:description/>
  <cp:lastModifiedBy>Usuário</cp:lastModifiedBy>
  <cp:revision>15351</cp:revision>
  <dcterms:created xsi:type="dcterms:W3CDTF">2014-11-12T21:47:38Z</dcterms:created>
  <dcterms:modified xsi:type="dcterms:W3CDTF">2021-06-23T20:39:07Z</dcterms:modified>
  <cp:category/>
</cp:coreProperties>
</file>