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17"/>
  </p:notesMasterIdLst>
  <p:sldIdLst>
    <p:sldId id="2234" r:id="rId2"/>
    <p:sldId id="2236" r:id="rId3"/>
    <p:sldId id="2237" r:id="rId4"/>
    <p:sldId id="2248" r:id="rId5"/>
    <p:sldId id="2238" r:id="rId6"/>
    <p:sldId id="2239" r:id="rId7"/>
    <p:sldId id="2245" r:id="rId8"/>
    <p:sldId id="2241" r:id="rId9"/>
    <p:sldId id="2242" r:id="rId10"/>
    <p:sldId id="2240" r:id="rId11"/>
    <p:sldId id="2243" r:id="rId12"/>
    <p:sldId id="2247" r:id="rId13"/>
    <p:sldId id="2246" r:id="rId14"/>
    <p:sldId id="2244" r:id="rId15"/>
    <p:sldId id="2235" r:id="rId1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3" orient="horz" pos="480" userDrawn="1">
          <p15:clr>
            <a:srgbClr val="A4A3A4"/>
          </p15:clr>
        </p15:guide>
        <p15:guide id="54" pos="958" userDrawn="1">
          <p15:clr>
            <a:srgbClr val="A4A3A4"/>
          </p15:clr>
        </p15:guide>
        <p15:guide id="57" pos="14398" userDrawn="1">
          <p15:clr>
            <a:srgbClr val="A4A3A4"/>
          </p15:clr>
        </p15:guide>
        <p15:guide id="59" orient="horz" pos="8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C95"/>
    <a:srgbClr val="E4F2F2"/>
    <a:srgbClr val="CCF6FF"/>
    <a:srgbClr val="5178B3"/>
    <a:srgbClr val="2CB3EB"/>
    <a:srgbClr val="FC0D1B"/>
    <a:srgbClr val="FA7B87"/>
    <a:srgbClr val="FB4756"/>
    <a:srgbClr val="CA252D"/>
    <a:srgbClr val="FA4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5204" autoAdjust="0"/>
  </p:normalViewPr>
  <p:slideViewPr>
    <p:cSldViewPr snapToGrid="0" snapToObjects="1">
      <p:cViewPr>
        <p:scale>
          <a:sx n="50" d="100"/>
          <a:sy n="50" d="100"/>
        </p:scale>
        <p:origin x="-660" y="-252"/>
      </p:cViewPr>
      <p:guideLst>
        <p:guide orient="horz" pos="480"/>
        <p:guide orient="horz" pos="8184"/>
        <p:guide pos="958"/>
        <p:guide pos="14398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34400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070052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04733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047336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603778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0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62783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04733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80733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78045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55834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55834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01314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6561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3671819-9DFA-2F4A-8E9B-D50CC3AD5F1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24994" y="2781236"/>
            <a:ext cx="17530154" cy="1000432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5960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34832" cy="1371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82511B-2B00-420C-B72B-71641345E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6B45E1E-4EC9-4F6E-8D01-92BF1FFD9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B0AECF-E451-4F5F-8C4E-0BED2F29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75B6-6E72-4C81-9CF0-80AFE0368620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8825BD1-F8BC-4297-993D-3B76EE3B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EBABA93-0B2A-4D25-BA0B-63D43F6B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6B-EE8E-4AC3-AF95-ECA28608A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94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62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DAA4E229-A0BE-2A4B-A1A1-FE2D7F084B63}"/>
              </a:ext>
            </a:extLst>
          </p:cNvPr>
          <p:cNvSpPr/>
          <p:nvPr userDrawn="1"/>
        </p:nvSpPr>
        <p:spPr>
          <a:xfrm>
            <a:off x="22132795" y="752553"/>
            <a:ext cx="713232" cy="713232"/>
          </a:xfrm>
          <a:prstGeom prst="ellipse">
            <a:avLst/>
          </a:prstGeom>
          <a:solidFill>
            <a:srgbClr val="26A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AFA0A0-434E-E340-A675-5E45B45DDFE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2143306" y="783540"/>
            <a:ext cx="713249" cy="713232"/>
          </a:xfrm>
          <a:prstGeom prst="ellipse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/>
            <a:fld id="{C2130A1F-96FE-9345-9E91-FD9BE4197128}" type="slidenum">
              <a:rPr lang="en-US" sz="22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‹nº›</a:t>
            </a:fld>
            <a:endParaRPr lang="en-US" sz="22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3" r:id="rId2"/>
    <p:sldLayoutId id="2147483984" r:id="rId3"/>
    <p:sldLayoutId id="2147483985" r:id="rId4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abraceel.com.br/wp-content/uploads/post/2020/11/20210313_ABRACEEL_Abertura_Mercado_Brasileiro_Energia_Eletrica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braceel.com.br/wp-content/uploads/post/2021/02/Estudo-Abraceel-Expansao-Oferta-para-ML-2021-GT.pdf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braceel.com.br/wp-content/uploads/post/2021/08/OPINI%C3%83O-SOBRE-O-SETOR-ELETRICO-2021-RELAT%C3%93RIO-.pdf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braceel.com.br/wp-content/uploads/post/2021/03/Ranking-Internacional-2021.pdf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braceel.com.br/wp-content/uploads/post/2021/04/Apresenta%C3%A7%C3%A3o-Contratos-Legados_VF.pdf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braceel.com.br/wp-content/uploads/post/2020/11/20210313_ABRACEEL_Abertura_Mercado_Brasileiro_Energia_Eletrica.pdf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abraceel.com.br/wp-content/uploads/2019/09/Proposta-de-Mercado-de-Capacidade-Thymos-Abraceel-VF-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braceel.com.br/biblioteca/apresentacoes/2021/11/apresentacao-abraceel-mapeamento-das-contribuicoes-estudo-para-abertura-do-mercado-ts-10-21-aneel/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magem digital de cidade à noite&#10;&#10;Descrição gerada automaticamente com confiança média">
            <a:extLst>
              <a:ext uri="{FF2B5EF4-FFF2-40B4-BE49-F238E27FC236}">
                <a16:creationId xmlns:a16="http://schemas.microsoft.com/office/drawing/2014/main" xmlns="" id="{6FE1916D-3D89-4315-99D1-E7A538EC42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843"/>
            <a:ext cx="24377650" cy="1627337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96B491B-116F-4CFB-8361-80CABA3B05F8}"/>
              </a:ext>
            </a:extLst>
          </p:cNvPr>
          <p:cNvSpPr/>
          <p:nvPr/>
        </p:nvSpPr>
        <p:spPr>
          <a:xfrm>
            <a:off x="0" y="-1000843"/>
            <a:ext cx="24377650" cy="162733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198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3EA6C7-D5B0-4533-AA72-8A08B7AF2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3856520"/>
            <a:ext cx="18283238" cy="4773956"/>
          </a:xfrm>
        </p:spPr>
        <p:txBody>
          <a:bodyPr>
            <a:normAutofit/>
          </a:bodyPr>
          <a:lstStyle/>
          <a:p>
            <a:r>
              <a:rPr lang="pt-BR" sz="9598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Proposta  de </a:t>
            </a:r>
            <a:br>
              <a:rPr lang="pt-BR" sz="9598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</a:br>
            <a:r>
              <a:rPr lang="pt-BR" sz="9598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Abertura do Mercado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7D0E3A6-7189-4F9F-A542-239918B70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12845940"/>
            <a:ext cx="18283238" cy="641899"/>
          </a:xfrm>
        </p:spPr>
        <p:txBody>
          <a:bodyPr>
            <a:normAutofit/>
          </a:bodyPr>
          <a:lstStyle/>
          <a:p>
            <a:r>
              <a:rPr lang="pt-BR" sz="3999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31 de janeiro de 2022</a:t>
            </a: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C80E9C76-6DBD-424A-AC98-37061B892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6" y="1546039"/>
            <a:ext cx="5100539" cy="27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3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4105541" y="656221"/>
            <a:ext cx="1616660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Com prazo suficiente para transição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16058947" y="3915725"/>
            <a:ext cx="7709081" cy="65556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Abertura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integral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2026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oferece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prazo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suficiente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para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eventuais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ações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complementares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dirigidas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à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Baixa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Tensão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que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venham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ser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identificadas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pelo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Poder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Executivo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Regulador</a:t>
            </a:r>
            <a:endParaRPr lang="en-US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8" name="Picture 4" descr="Abraceel realiza prova de Certificação de Operadores de Mercado - Vetorlo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 b="18856"/>
          <a:stretch/>
        </p:blipFill>
        <p:spPr bwMode="auto">
          <a:xfrm>
            <a:off x="992065" y="633289"/>
            <a:ext cx="1803888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1016">
            <a:extLst>
              <a:ext uri="{FF2B5EF4-FFF2-40B4-BE49-F238E27FC236}">
                <a16:creationId xmlns:a16="http://schemas.microsoft.com/office/drawing/2014/main" xmlns="" id="{9930F5DE-5C4C-4980-BB54-88CEA0E5E4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06809" y="6983736"/>
            <a:ext cx="420258" cy="419621"/>
          </a:xfrm>
          <a:custGeom>
            <a:avLst/>
            <a:gdLst>
              <a:gd name="T0" fmla="*/ 67396042 w 288565"/>
              <a:gd name="T1" fmla="*/ 92877014 h 288565"/>
              <a:gd name="T2" fmla="*/ 54034295 w 288565"/>
              <a:gd name="T3" fmla="*/ 102044141 h 288565"/>
              <a:gd name="T4" fmla="*/ 78582751 w 288565"/>
              <a:gd name="T5" fmla="*/ 111366086 h 288565"/>
              <a:gd name="T6" fmla="*/ 82311448 w 288565"/>
              <a:gd name="T7" fmla="*/ 115095226 h 288565"/>
              <a:gd name="T8" fmla="*/ 102509904 w 288565"/>
              <a:gd name="T9" fmla="*/ 95829239 h 288565"/>
              <a:gd name="T10" fmla="*/ 75009190 w 288565"/>
              <a:gd name="T11" fmla="*/ 86196073 h 288565"/>
              <a:gd name="T12" fmla="*/ 90080684 w 288565"/>
              <a:gd name="T13" fmla="*/ 91323631 h 288565"/>
              <a:gd name="T14" fmla="*/ 75009190 w 288565"/>
              <a:gd name="T15" fmla="*/ 86196073 h 288565"/>
              <a:gd name="T16" fmla="*/ 80291529 w 288565"/>
              <a:gd name="T17" fmla="*/ 83710061 h 288565"/>
              <a:gd name="T18" fmla="*/ 78582751 w 288565"/>
              <a:gd name="T19" fmla="*/ 45799888 h 288565"/>
              <a:gd name="T20" fmla="*/ 51237058 w 288565"/>
              <a:gd name="T21" fmla="*/ 80447079 h 288565"/>
              <a:gd name="T22" fmla="*/ 50926900 w 288565"/>
              <a:gd name="T23" fmla="*/ 98625689 h 288565"/>
              <a:gd name="T24" fmla="*/ 66619254 w 288565"/>
              <a:gd name="T25" fmla="*/ 88992399 h 288565"/>
              <a:gd name="T26" fmla="*/ 66308541 w 288565"/>
              <a:gd name="T27" fmla="*/ 70814429 h 288565"/>
              <a:gd name="T28" fmla="*/ 89148378 w 288565"/>
              <a:gd name="T29" fmla="*/ 83865550 h 288565"/>
              <a:gd name="T30" fmla="*/ 97227340 w 288565"/>
              <a:gd name="T31" fmla="*/ 89924978 h 288565"/>
              <a:gd name="T32" fmla="*/ 115095226 w 288565"/>
              <a:gd name="T33" fmla="*/ 82311448 h 288565"/>
              <a:gd name="T34" fmla="*/ 111366086 w 288565"/>
              <a:gd name="T35" fmla="*/ 78427280 h 288565"/>
              <a:gd name="T36" fmla="*/ 82311448 w 288565"/>
              <a:gd name="T37" fmla="*/ 49373187 h 288565"/>
              <a:gd name="T38" fmla="*/ 78582751 w 288565"/>
              <a:gd name="T39" fmla="*/ 45799888 h 288565"/>
              <a:gd name="T40" fmla="*/ 82311448 w 288565"/>
              <a:gd name="T41" fmla="*/ 41915146 h 288565"/>
              <a:gd name="T42" fmla="*/ 124572489 w 288565"/>
              <a:gd name="T43" fmla="*/ 80447079 h 288565"/>
              <a:gd name="T44" fmla="*/ 82311448 w 288565"/>
              <a:gd name="T45" fmla="*/ 118824362 h 288565"/>
              <a:gd name="T46" fmla="*/ 78582751 w 288565"/>
              <a:gd name="T47" fmla="*/ 122708207 h 288565"/>
              <a:gd name="T48" fmla="*/ 38186024 w 288565"/>
              <a:gd name="T49" fmla="*/ 82311448 h 288565"/>
              <a:gd name="T50" fmla="*/ 41915146 w 288565"/>
              <a:gd name="T51" fmla="*/ 78427280 h 288565"/>
              <a:gd name="T52" fmla="*/ 80291529 w 288565"/>
              <a:gd name="T53" fmla="*/ 36321478 h 288565"/>
              <a:gd name="T54" fmla="*/ 44303012 w 288565"/>
              <a:gd name="T55" fmla="*/ 47357010 h 288565"/>
              <a:gd name="T56" fmla="*/ 44303012 w 288565"/>
              <a:gd name="T57" fmla="*/ 0 h 288565"/>
              <a:gd name="T58" fmla="*/ 79402078 w 288565"/>
              <a:gd name="T59" fmla="*/ 28103717 h 288565"/>
              <a:gd name="T60" fmla="*/ 46175228 w 288565"/>
              <a:gd name="T61" fmla="*/ 9470595 h 288565"/>
              <a:gd name="T62" fmla="*/ 42431195 w 288565"/>
              <a:gd name="T63" fmla="*/ 13197165 h 288565"/>
              <a:gd name="T64" fmla="*/ 13103777 w 288565"/>
              <a:gd name="T65" fmla="*/ 42233195 h 288565"/>
              <a:gd name="T66" fmla="*/ 9516619 w 288565"/>
              <a:gd name="T67" fmla="*/ 45959116 h 288565"/>
              <a:gd name="T68" fmla="*/ 27298848 w 288565"/>
              <a:gd name="T69" fmla="*/ 53567658 h 288565"/>
              <a:gd name="T70" fmla="*/ 35566931 w 288565"/>
              <a:gd name="T71" fmla="*/ 47666972 h 288565"/>
              <a:gd name="T72" fmla="*/ 58498606 w 288565"/>
              <a:gd name="T73" fmla="*/ 34624555 h 288565"/>
              <a:gd name="T74" fmla="*/ 34630948 w 288565"/>
              <a:gd name="T75" fmla="*/ 54964819 h 288565"/>
              <a:gd name="T76" fmla="*/ 40870936 w 288565"/>
              <a:gd name="T77" fmla="*/ 63504527 h 288565"/>
              <a:gd name="T78" fmla="*/ 28391035 w 288565"/>
              <a:gd name="T79" fmla="*/ 57138811 h 288565"/>
              <a:gd name="T80" fmla="*/ 17939566 w 288565"/>
              <a:gd name="T81" fmla="*/ 66764779 h 288565"/>
              <a:gd name="T82" fmla="*/ 29015049 w 288565"/>
              <a:gd name="T83" fmla="*/ 79341912 h 288565"/>
              <a:gd name="T84" fmla="*/ 1870721 w 288565"/>
              <a:gd name="T85" fmla="*/ 45959116 h 288565"/>
              <a:gd name="T86" fmla="*/ 5772603 w 288565"/>
              <a:gd name="T87" fmla="*/ 42233195 h 288565"/>
              <a:gd name="T88" fmla="*/ 44303012 w 288565"/>
              <a:gd name="T89" fmla="*/ 0 h 2885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8565" h="288565">
                <a:moveTo>
                  <a:pt x="216584" y="214784"/>
                </a:moveTo>
                <a:cubicBezTo>
                  <a:pt x="212984" y="224862"/>
                  <a:pt x="201107" y="232420"/>
                  <a:pt x="185991" y="232420"/>
                </a:cubicBezTo>
                <a:cubicBezTo>
                  <a:pt x="171595" y="232420"/>
                  <a:pt x="159358" y="224862"/>
                  <a:pt x="156119" y="215144"/>
                </a:cubicBezTo>
                <a:cubicBezTo>
                  <a:pt x="153959" y="215504"/>
                  <a:pt x="151800" y="216224"/>
                  <a:pt x="149640" y="216584"/>
                </a:cubicBezTo>
                <a:cubicBezTo>
                  <a:pt x="144242" y="218023"/>
                  <a:pt x="139563" y="220183"/>
                  <a:pt x="134884" y="222342"/>
                </a:cubicBezTo>
                <a:cubicBezTo>
                  <a:pt x="129126" y="224862"/>
                  <a:pt x="125167" y="230620"/>
                  <a:pt x="125167" y="236379"/>
                </a:cubicBezTo>
                <a:lnTo>
                  <a:pt x="125167" y="238538"/>
                </a:lnTo>
                <a:cubicBezTo>
                  <a:pt x="139203" y="254734"/>
                  <a:pt x="159358" y="265171"/>
                  <a:pt x="182032" y="266611"/>
                </a:cubicBezTo>
                <a:lnTo>
                  <a:pt x="182032" y="257973"/>
                </a:lnTo>
                <a:cubicBezTo>
                  <a:pt x="182032" y="255814"/>
                  <a:pt x="183832" y="253654"/>
                  <a:pt x="185991" y="253654"/>
                </a:cubicBezTo>
                <a:cubicBezTo>
                  <a:pt x="188871" y="253654"/>
                  <a:pt x="190670" y="255814"/>
                  <a:pt x="190670" y="257973"/>
                </a:cubicBezTo>
                <a:lnTo>
                  <a:pt x="190670" y="266611"/>
                </a:lnTo>
                <a:cubicBezTo>
                  <a:pt x="213344" y="265171"/>
                  <a:pt x="233139" y="254734"/>
                  <a:pt x="247176" y="238538"/>
                </a:cubicBezTo>
                <a:lnTo>
                  <a:pt x="247176" y="236379"/>
                </a:lnTo>
                <a:cubicBezTo>
                  <a:pt x="247176" y="230620"/>
                  <a:pt x="243577" y="224862"/>
                  <a:pt x="237458" y="221982"/>
                </a:cubicBezTo>
                <a:cubicBezTo>
                  <a:pt x="233139" y="220183"/>
                  <a:pt x="228460" y="218023"/>
                  <a:pt x="222702" y="216584"/>
                </a:cubicBezTo>
                <a:cubicBezTo>
                  <a:pt x="220902" y="216224"/>
                  <a:pt x="218743" y="215504"/>
                  <a:pt x="216584" y="214784"/>
                </a:cubicBezTo>
                <a:close/>
                <a:moveTo>
                  <a:pt x="173754" y="199668"/>
                </a:moveTo>
                <a:cubicBezTo>
                  <a:pt x="171955" y="204347"/>
                  <a:pt x="168716" y="208666"/>
                  <a:pt x="164037" y="211545"/>
                </a:cubicBezTo>
                <a:cubicBezTo>
                  <a:pt x="165836" y="217663"/>
                  <a:pt x="174474" y="223422"/>
                  <a:pt x="185991" y="223422"/>
                </a:cubicBezTo>
                <a:cubicBezTo>
                  <a:pt x="198228" y="223422"/>
                  <a:pt x="206866" y="217663"/>
                  <a:pt x="208666" y="211545"/>
                </a:cubicBezTo>
                <a:cubicBezTo>
                  <a:pt x="203987" y="208666"/>
                  <a:pt x="200388" y="204347"/>
                  <a:pt x="198948" y="199668"/>
                </a:cubicBezTo>
                <a:cubicBezTo>
                  <a:pt x="194989" y="201467"/>
                  <a:pt x="190670" y="202547"/>
                  <a:pt x="185991" y="202547"/>
                </a:cubicBezTo>
                <a:cubicBezTo>
                  <a:pt x="181672" y="202547"/>
                  <a:pt x="177713" y="201467"/>
                  <a:pt x="173754" y="199668"/>
                </a:cubicBezTo>
                <a:close/>
                <a:moveTo>
                  <a:pt x="185991" y="138843"/>
                </a:moveTo>
                <a:cubicBezTo>
                  <a:pt x="171595" y="138843"/>
                  <a:pt x="162237" y="148921"/>
                  <a:pt x="162237" y="164037"/>
                </a:cubicBezTo>
                <a:cubicBezTo>
                  <a:pt x="162237" y="180593"/>
                  <a:pt x="173035" y="193909"/>
                  <a:pt x="185991" y="193909"/>
                </a:cubicBezTo>
                <a:cubicBezTo>
                  <a:pt x="199668" y="193909"/>
                  <a:pt x="210465" y="180593"/>
                  <a:pt x="210465" y="164037"/>
                </a:cubicBezTo>
                <a:cubicBezTo>
                  <a:pt x="210465" y="148921"/>
                  <a:pt x="200748" y="138843"/>
                  <a:pt x="185991" y="138843"/>
                </a:cubicBezTo>
                <a:close/>
                <a:moveTo>
                  <a:pt x="182032" y="106092"/>
                </a:moveTo>
                <a:cubicBezTo>
                  <a:pt x="141003" y="108251"/>
                  <a:pt x="108251" y="141003"/>
                  <a:pt x="106092" y="181672"/>
                </a:cubicBezTo>
                <a:lnTo>
                  <a:pt x="114369" y="181672"/>
                </a:lnTo>
                <a:cubicBezTo>
                  <a:pt x="116889" y="181672"/>
                  <a:pt x="118688" y="183832"/>
                  <a:pt x="118688" y="186351"/>
                </a:cubicBezTo>
                <a:cubicBezTo>
                  <a:pt x="118688" y="188871"/>
                  <a:pt x="116889" y="190670"/>
                  <a:pt x="114369" y="190670"/>
                </a:cubicBezTo>
                <a:lnTo>
                  <a:pt x="106092" y="190670"/>
                </a:lnTo>
                <a:cubicBezTo>
                  <a:pt x="106811" y="204347"/>
                  <a:pt x="111130" y="217303"/>
                  <a:pt x="117969" y="228461"/>
                </a:cubicBezTo>
                <a:cubicBezTo>
                  <a:pt x="120128" y="222342"/>
                  <a:pt x="124807" y="216944"/>
                  <a:pt x="131285" y="214064"/>
                </a:cubicBezTo>
                <a:cubicBezTo>
                  <a:pt x="135964" y="211905"/>
                  <a:pt x="141363" y="209745"/>
                  <a:pt x="147121" y="208306"/>
                </a:cubicBezTo>
                <a:cubicBezTo>
                  <a:pt x="149281" y="207586"/>
                  <a:pt x="151800" y="206866"/>
                  <a:pt x="154319" y="206146"/>
                </a:cubicBezTo>
                <a:cubicBezTo>
                  <a:pt x="160078" y="205067"/>
                  <a:pt x="164757" y="200388"/>
                  <a:pt x="165836" y="194989"/>
                </a:cubicBezTo>
                <a:cubicBezTo>
                  <a:pt x="166196" y="194989"/>
                  <a:pt x="166196" y="194629"/>
                  <a:pt x="166196" y="194269"/>
                </a:cubicBezTo>
                <a:cubicBezTo>
                  <a:pt x="158638" y="187431"/>
                  <a:pt x="153599" y="176274"/>
                  <a:pt x="153599" y="164037"/>
                </a:cubicBezTo>
                <a:cubicBezTo>
                  <a:pt x="153599" y="144242"/>
                  <a:pt x="166916" y="130206"/>
                  <a:pt x="185991" y="130206"/>
                </a:cubicBezTo>
                <a:cubicBezTo>
                  <a:pt x="205426" y="130206"/>
                  <a:pt x="218743" y="144242"/>
                  <a:pt x="218743" y="164037"/>
                </a:cubicBezTo>
                <a:cubicBezTo>
                  <a:pt x="218743" y="176274"/>
                  <a:pt x="214064" y="187431"/>
                  <a:pt x="206506" y="194269"/>
                </a:cubicBezTo>
                <a:cubicBezTo>
                  <a:pt x="206506" y="194629"/>
                  <a:pt x="206506" y="194629"/>
                  <a:pt x="206506" y="194629"/>
                </a:cubicBezTo>
                <a:cubicBezTo>
                  <a:pt x="207586" y="200388"/>
                  <a:pt x="212265" y="204707"/>
                  <a:pt x="218383" y="206146"/>
                </a:cubicBezTo>
                <a:cubicBezTo>
                  <a:pt x="220542" y="206866"/>
                  <a:pt x="223062" y="207586"/>
                  <a:pt x="225221" y="208306"/>
                </a:cubicBezTo>
                <a:cubicBezTo>
                  <a:pt x="231340" y="209745"/>
                  <a:pt x="236378" y="211905"/>
                  <a:pt x="241057" y="214064"/>
                </a:cubicBezTo>
                <a:cubicBezTo>
                  <a:pt x="247536" y="216944"/>
                  <a:pt x="252214" y="222342"/>
                  <a:pt x="254374" y="228461"/>
                </a:cubicBezTo>
                <a:cubicBezTo>
                  <a:pt x="261572" y="217303"/>
                  <a:pt x="265531" y="204347"/>
                  <a:pt x="266611" y="190670"/>
                </a:cubicBezTo>
                <a:lnTo>
                  <a:pt x="257973" y="190670"/>
                </a:lnTo>
                <a:cubicBezTo>
                  <a:pt x="255814" y="190670"/>
                  <a:pt x="253654" y="188871"/>
                  <a:pt x="253654" y="186351"/>
                </a:cubicBezTo>
                <a:cubicBezTo>
                  <a:pt x="253654" y="183832"/>
                  <a:pt x="255814" y="181672"/>
                  <a:pt x="257973" y="181672"/>
                </a:cubicBezTo>
                <a:lnTo>
                  <a:pt x="266611" y="181672"/>
                </a:lnTo>
                <a:cubicBezTo>
                  <a:pt x="264091" y="141003"/>
                  <a:pt x="231340" y="108251"/>
                  <a:pt x="190670" y="106092"/>
                </a:cubicBezTo>
                <a:lnTo>
                  <a:pt x="190670" y="114370"/>
                </a:lnTo>
                <a:cubicBezTo>
                  <a:pt x="190670" y="116889"/>
                  <a:pt x="188871" y="118688"/>
                  <a:pt x="185991" y="118688"/>
                </a:cubicBezTo>
                <a:cubicBezTo>
                  <a:pt x="183832" y="118688"/>
                  <a:pt x="182032" y="116889"/>
                  <a:pt x="182032" y="114370"/>
                </a:cubicBezTo>
                <a:lnTo>
                  <a:pt x="182032" y="106092"/>
                </a:lnTo>
                <a:close/>
                <a:moveTo>
                  <a:pt x="185991" y="84137"/>
                </a:moveTo>
                <a:cubicBezTo>
                  <a:pt x="188871" y="84137"/>
                  <a:pt x="190670" y="85937"/>
                  <a:pt x="190670" y="88456"/>
                </a:cubicBezTo>
                <a:lnTo>
                  <a:pt x="190670" y="97094"/>
                </a:lnTo>
                <a:cubicBezTo>
                  <a:pt x="236378" y="99613"/>
                  <a:pt x="273089" y="136324"/>
                  <a:pt x="275249" y="181672"/>
                </a:cubicBezTo>
                <a:lnTo>
                  <a:pt x="284246" y="181672"/>
                </a:lnTo>
                <a:cubicBezTo>
                  <a:pt x="286766" y="181672"/>
                  <a:pt x="288565" y="183832"/>
                  <a:pt x="288565" y="186351"/>
                </a:cubicBezTo>
                <a:cubicBezTo>
                  <a:pt x="288565" y="188871"/>
                  <a:pt x="286766" y="190670"/>
                  <a:pt x="284246" y="190670"/>
                </a:cubicBezTo>
                <a:lnTo>
                  <a:pt x="275249" y="190670"/>
                </a:lnTo>
                <a:cubicBezTo>
                  <a:pt x="273089" y="236379"/>
                  <a:pt x="236378" y="273089"/>
                  <a:pt x="190670" y="275249"/>
                </a:cubicBezTo>
                <a:lnTo>
                  <a:pt x="190670" y="284246"/>
                </a:lnTo>
                <a:cubicBezTo>
                  <a:pt x="190670" y="286766"/>
                  <a:pt x="188871" y="288565"/>
                  <a:pt x="185991" y="288565"/>
                </a:cubicBezTo>
                <a:cubicBezTo>
                  <a:pt x="183832" y="288565"/>
                  <a:pt x="182032" y="286766"/>
                  <a:pt x="182032" y="284246"/>
                </a:cubicBezTo>
                <a:lnTo>
                  <a:pt x="182032" y="275249"/>
                </a:lnTo>
                <a:cubicBezTo>
                  <a:pt x="135964" y="273089"/>
                  <a:pt x="99613" y="236379"/>
                  <a:pt x="97094" y="190670"/>
                </a:cubicBezTo>
                <a:lnTo>
                  <a:pt x="88456" y="190670"/>
                </a:lnTo>
                <a:cubicBezTo>
                  <a:pt x="85937" y="190670"/>
                  <a:pt x="84137" y="188871"/>
                  <a:pt x="84137" y="186351"/>
                </a:cubicBezTo>
                <a:cubicBezTo>
                  <a:pt x="84137" y="183832"/>
                  <a:pt x="85937" y="181672"/>
                  <a:pt x="88456" y="181672"/>
                </a:cubicBezTo>
                <a:lnTo>
                  <a:pt x="97094" y="181672"/>
                </a:lnTo>
                <a:cubicBezTo>
                  <a:pt x="99613" y="136324"/>
                  <a:pt x="135964" y="99613"/>
                  <a:pt x="182032" y="97094"/>
                </a:cubicBezTo>
                <a:lnTo>
                  <a:pt x="182032" y="88456"/>
                </a:lnTo>
                <a:cubicBezTo>
                  <a:pt x="182032" y="85937"/>
                  <a:pt x="183832" y="84137"/>
                  <a:pt x="185991" y="84137"/>
                </a:cubicBezTo>
                <a:close/>
                <a:moveTo>
                  <a:pt x="102625" y="55029"/>
                </a:moveTo>
                <a:cubicBezTo>
                  <a:pt x="87810" y="55029"/>
                  <a:pt x="78776" y="64740"/>
                  <a:pt x="78776" y="80206"/>
                </a:cubicBezTo>
                <a:cubicBezTo>
                  <a:pt x="78776" y="96391"/>
                  <a:pt x="89616" y="109699"/>
                  <a:pt x="102625" y="109699"/>
                </a:cubicBezTo>
                <a:cubicBezTo>
                  <a:pt x="115634" y="109699"/>
                  <a:pt x="126475" y="96391"/>
                  <a:pt x="126475" y="80206"/>
                </a:cubicBezTo>
                <a:cubicBezTo>
                  <a:pt x="126475" y="64740"/>
                  <a:pt x="117441" y="55029"/>
                  <a:pt x="102625" y="55029"/>
                </a:cubicBezTo>
                <a:close/>
                <a:moveTo>
                  <a:pt x="102625" y="0"/>
                </a:moveTo>
                <a:cubicBezTo>
                  <a:pt x="105155" y="0"/>
                  <a:pt x="106962" y="1798"/>
                  <a:pt x="106962" y="4316"/>
                </a:cubicBezTo>
                <a:lnTo>
                  <a:pt x="106962" y="12948"/>
                </a:lnTo>
                <a:cubicBezTo>
                  <a:pt x="140206" y="14746"/>
                  <a:pt x="170199" y="34888"/>
                  <a:pt x="183930" y="65100"/>
                </a:cubicBezTo>
                <a:cubicBezTo>
                  <a:pt x="185376" y="67258"/>
                  <a:pt x="184292" y="70135"/>
                  <a:pt x="182124" y="71214"/>
                </a:cubicBezTo>
                <a:cubicBezTo>
                  <a:pt x="179955" y="71933"/>
                  <a:pt x="177065" y="71214"/>
                  <a:pt x="176342" y="68696"/>
                </a:cubicBezTo>
                <a:cubicBezTo>
                  <a:pt x="163694" y="41721"/>
                  <a:pt x="136593" y="23738"/>
                  <a:pt x="106962" y="21939"/>
                </a:cubicBezTo>
                <a:lnTo>
                  <a:pt x="106962" y="30572"/>
                </a:lnTo>
                <a:cubicBezTo>
                  <a:pt x="106962" y="33089"/>
                  <a:pt x="105155" y="34888"/>
                  <a:pt x="102625" y="34888"/>
                </a:cubicBezTo>
                <a:cubicBezTo>
                  <a:pt x="100096" y="34888"/>
                  <a:pt x="98289" y="33089"/>
                  <a:pt x="98289" y="30572"/>
                </a:cubicBezTo>
                <a:lnTo>
                  <a:pt x="98289" y="21939"/>
                </a:lnTo>
                <a:cubicBezTo>
                  <a:pt x="57094" y="24098"/>
                  <a:pt x="24211" y="56827"/>
                  <a:pt x="22043" y="97830"/>
                </a:cubicBezTo>
                <a:lnTo>
                  <a:pt x="30354" y="97830"/>
                </a:lnTo>
                <a:cubicBezTo>
                  <a:pt x="32883" y="97830"/>
                  <a:pt x="35051" y="99628"/>
                  <a:pt x="35051" y="102146"/>
                </a:cubicBezTo>
                <a:cubicBezTo>
                  <a:pt x="35051" y="104664"/>
                  <a:pt x="32883" y="106462"/>
                  <a:pt x="30354" y="106462"/>
                </a:cubicBezTo>
                <a:lnTo>
                  <a:pt x="22043" y="106462"/>
                </a:lnTo>
                <a:cubicBezTo>
                  <a:pt x="22765" y="120129"/>
                  <a:pt x="27102" y="133437"/>
                  <a:pt x="33967" y="144587"/>
                </a:cubicBezTo>
                <a:cubicBezTo>
                  <a:pt x="36136" y="138472"/>
                  <a:pt x="40833" y="133077"/>
                  <a:pt x="47338" y="130200"/>
                </a:cubicBezTo>
                <a:cubicBezTo>
                  <a:pt x="52035" y="127682"/>
                  <a:pt x="57817" y="125884"/>
                  <a:pt x="63237" y="124086"/>
                </a:cubicBezTo>
                <a:cubicBezTo>
                  <a:pt x="65767" y="123366"/>
                  <a:pt x="67935" y="122647"/>
                  <a:pt x="70464" y="121928"/>
                </a:cubicBezTo>
                <a:cubicBezTo>
                  <a:pt x="76607" y="120489"/>
                  <a:pt x="81305" y="116533"/>
                  <a:pt x="82389" y="111138"/>
                </a:cubicBezTo>
                <a:cubicBezTo>
                  <a:pt x="82389" y="110778"/>
                  <a:pt x="82389" y="110418"/>
                  <a:pt x="82389" y="110418"/>
                </a:cubicBezTo>
                <a:cubicBezTo>
                  <a:pt x="74801" y="103225"/>
                  <a:pt x="69742" y="92435"/>
                  <a:pt x="69742" y="80206"/>
                </a:cubicBezTo>
                <a:cubicBezTo>
                  <a:pt x="69742" y="60064"/>
                  <a:pt x="83473" y="46037"/>
                  <a:pt x="102625" y="46037"/>
                </a:cubicBezTo>
                <a:cubicBezTo>
                  <a:pt x="121777" y="46037"/>
                  <a:pt x="135509" y="60064"/>
                  <a:pt x="135509" y="80206"/>
                </a:cubicBezTo>
                <a:cubicBezTo>
                  <a:pt x="135509" y="101067"/>
                  <a:pt x="120693" y="118331"/>
                  <a:pt x="102625" y="118331"/>
                </a:cubicBezTo>
                <a:cubicBezTo>
                  <a:pt x="98289" y="118331"/>
                  <a:pt x="93953" y="117612"/>
                  <a:pt x="89978" y="115454"/>
                </a:cubicBezTo>
                <a:cubicBezTo>
                  <a:pt x="88532" y="120489"/>
                  <a:pt x="84919" y="124805"/>
                  <a:pt x="80221" y="127323"/>
                </a:cubicBezTo>
                <a:cubicBezTo>
                  <a:pt x="81666" y="132358"/>
                  <a:pt x="87448" y="137034"/>
                  <a:pt x="95398" y="138472"/>
                </a:cubicBezTo>
                <a:cubicBezTo>
                  <a:pt x="97928" y="139192"/>
                  <a:pt x="99373" y="141350"/>
                  <a:pt x="98650" y="143867"/>
                </a:cubicBezTo>
                <a:cubicBezTo>
                  <a:pt x="98289" y="146025"/>
                  <a:pt x="96482" y="147104"/>
                  <a:pt x="94675" y="147104"/>
                </a:cubicBezTo>
                <a:cubicBezTo>
                  <a:pt x="94314" y="147104"/>
                  <a:pt x="93953" y="147104"/>
                  <a:pt x="93591" y="147104"/>
                </a:cubicBezTo>
                <a:cubicBezTo>
                  <a:pt x="82750" y="144587"/>
                  <a:pt x="74801" y="138472"/>
                  <a:pt x="72271" y="130560"/>
                </a:cubicBezTo>
                <a:cubicBezTo>
                  <a:pt x="70103" y="131279"/>
                  <a:pt x="67935" y="131998"/>
                  <a:pt x="65767" y="132358"/>
                </a:cubicBezTo>
                <a:cubicBezTo>
                  <a:pt x="60346" y="134156"/>
                  <a:pt x="55649" y="135955"/>
                  <a:pt x="51312" y="137753"/>
                </a:cubicBezTo>
                <a:cubicBezTo>
                  <a:pt x="45169" y="140990"/>
                  <a:pt x="41556" y="146025"/>
                  <a:pt x="41556" y="152140"/>
                </a:cubicBezTo>
                <a:lnTo>
                  <a:pt x="41556" y="154657"/>
                </a:lnTo>
                <a:cubicBezTo>
                  <a:pt x="48783" y="163289"/>
                  <a:pt x="58178" y="170483"/>
                  <a:pt x="69380" y="175518"/>
                </a:cubicBezTo>
                <a:cubicBezTo>
                  <a:pt x="71548" y="176238"/>
                  <a:pt x="72632" y="179115"/>
                  <a:pt x="71548" y="181273"/>
                </a:cubicBezTo>
                <a:cubicBezTo>
                  <a:pt x="70464" y="182712"/>
                  <a:pt x="69019" y="183791"/>
                  <a:pt x="67212" y="183791"/>
                </a:cubicBezTo>
                <a:cubicBezTo>
                  <a:pt x="66851" y="183791"/>
                  <a:pt x="66128" y="183431"/>
                  <a:pt x="65405" y="183431"/>
                </a:cubicBezTo>
                <a:cubicBezTo>
                  <a:pt x="35051" y="169764"/>
                  <a:pt x="14816" y="139551"/>
                  <a:pt x="13370" y="106462"/>
                </a:cubicBezTo>
                <a:lnTo>
                  <a:pt x="4336" y="106462"/>
                </a:lnTo>
                <a:cubicBezTo>
                  <a:pt x="1807" y="106462"/>
                  <a:pt x="0" y="104664"/>
                  <a:pt x="0" y="102146"/>
                </a:cubicBezTo>
                <a:cubicBezTo>
                  <a:pt x="0" y="99628"/>
                  <a:pt x="1807" y="97830"/>
                  <a:pt x="4336" y="97830"/>
                </a:cubicBezTo>
                <a:lnTo>
                  <a:pt x="13370" y="97830"/>
                </a:lnTo>
                <a:cubicBezTo>
                  <a:pt x="15538" y="52152"/>
                  <a:pt x="52397" y="15465"/>
                  <a:pt x="98289" y="13307"/>
                </a:cubicBezTo>
                <a:lnTo>
                  <a:pt x="98289" y="4316"/>
                </a:lnTo>
                <a:cubicBezTo>
                  <a:pt x="98289" y="1798"/>
                  <a:pt x="100096" y="0"/>
                  <a:pt x="102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0446" y="11962715"/>
            <a:ext cx="23239704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636">
              <a:lnSpc>
                <a:spcPct val="150000"/>
              </a:lnSpc>
              <a:spcBef>
                <a:spcPts val="1200"/>
              </a:spcBef>
            </a:pP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</a:rPr>
              <a:t>Estudo completo disponível </a:t>
            </a: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aqui</a:t>
            </a:r>
            <a:endParaRPr lang="pt-BR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2" y="2643485"/>
            <a:ext cx="15363859" cy="868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999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4748354" y="656221"/>
            <a:ext cx="1488099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Preservando novos investimentos</a:t>
            </a:r>
          </a:p>
        </p:txBody>
      </p:sp>
      <p:pic>
        <p:nvPicPr>
          <p:cNvPr id="1028" name="Picture 4" descr="Abraceel realiza prova de Certificação de Operadores de Mercado - Vetorlo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 b="18856"/>
          <a:stretch/>
        </p:blipFill>
        <p:spPr bwMode="auto">
          <a:xfrm>
            <a:off x="992065" y="633289"/>
            <a:ext cx="1803888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1043">
            <a:extLst>
              <a:ext uri="{FF2B5EF4-FFF2-40B4-BE49-F238E27FC236}">
                <a16:creationId xmlns:a16="http://schemas.microsoft.com/office/drawing/2014/main" xmlns="" id="{E2B5372D-98F9-4165-8AF5-AB9D3B7F2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01494" y="5775969"/>
            <a:ext cx="415165" cy="413892"/>
          </a:xfrm>
          <a:custGeom>
            <a:avLst/>
            <a:gdLst>
              <a:gd name="T0" fmla="*/ 8707233 w 285392"/>
              <a:gd name="T1" fmla="*/ 120119261 h 283805"/>
              <a:gd name="T2" fmla="*/ 29325211 w 285392"/>
              <a:gd name="T3" fmla="*/ 93833658 h 283805"/>
              <a:gd name="T4" fmla="*/ 1831833 w 285392"/>
              <a:gd name="T5" fmla="*/ 90078391 h 283805"/>
              <a:gd name="T6" fmla="*/ 37878854 w 285392"/>
              <a:gd name="T7" fmla="*/ 91956180 h 283805"/>
              <a:gd name="T8" fmla="*/ 32991136 w 285392"/>
              <a:gd name="T9" fmla="*/ 93833658 h 283805"/>
              <a:gd name="T10" fmla="*/ 31158697 w 285392"/>
              <a:gd name="T11" fmla="*/ 123874713 h 283805"/>
              <a:gd name="T12" fmla="*/ 4886724 w 285392"/>
              <a:gd name="T13" fmla="*/ 121997236 h 283805"/>
              <a:gd name="T14" fmla="*/ 1831833 w 285392"/>
              <a:gd name="T15" fmla="*/ 93833658 h 283805"/>
              <a:gd name="T16" fmla="*/ 1831833 w 285392"/>
              <a:gd name="T17" fmla="*/ 90078391 h 283805"/>
              <a:gd name="T18" fmla="*/ 92800544 w 285392"/>
              <a:gd name="T19" fmla="*/ 120088971 h 283805"/>
              <a:gd name="T20" fmla="*/ 113503367 w 285392"/>
              <a:gd name="T21" fmla="*/ 78618555 h 283805"/>
              <a:gd name="T22" fmla="*/ 86053647 w 285392"/>
              <a:gd name="T23" fmla="*/ 74834539 h 283805"/>
              <a:gd name="T24" fmla="*/ 122091277 w 285392"/>
              <a:gd name="T25" fmla="*/ 76569103 h 283805"/>
              <a:gd name="T26" fmla="*/ 117184208 w 285392"/>
              <a:gd name="T27" fmla="*/ 78618555 h 283805"/>
              <a:gd name="T28" fmla="*/ 115343507 w 285392"/>
              <a:gd name="T29" fmla="*/ 123873484 h 283805"/>
              <a:gd name="T30" fmla="*/ 89120569 w 285392"/>
              <a:gd name="T31" fmla="*/ 121981726 h 283805"/>
              <a:gd name="T32" fmla="*/ 86053647 w 285392"/>
              <a:gd name="T33" fmla="*/ 78618555 h 283805"/>
              <a:gd name="T34" fmla="*/ 86053647 w 285392"/>
              <a:gd name="T35" fmla="*/ 74834539 h 283805"/>
              <a:gd name="T36" fmla="*/ 50541167 w 285392"/>
              <a:gd name="T37" fmla="*/ 120082526 h 283805"/>
              <a:gd name="T38" fmla="*/ 71396916 w 285392"/>
              <a:gd name="T39" fmla="*/ 63381523 h 283805"/>
              <a:gd name="T40" fmla="*/ 19278434 w 285392"/>
              <a:gd name="T41" fmla="*/ 63155325 h 283805"/>
              <a:gd name="T42" fmla="*/ 19278434 w 285392"/>
              <a:gd name="T43" fmla="*/ 79274704 h 283805"/>
              <a:gd name="T44" fmla="*/ 19278434 w 285392"/>
              <a:gd name="T45" fmla="*/ 63155325 h 283805"/>
              <a:gd name="T46" fmla="*/ 78144632 w 285392"/>
              <a:gd name="T47" fmla="*/ 59590565 h 283805"/>
              <a:gd name="T48" fmla="*/ 78144632 w 285392"/>
              <a:gd name="T49" fmla="*/ 63222884 h 283805"/>
              <a:gd name="T50" fmla="*/ 75077743 w 285392"/>
              <a:gd name="T51" fmla="*/ 121978098 h 283805"/>
              <a:gd name="T52" fmla="*/ 48854251 w 285392"/>
              <a:gd name="T53" fmla="*/ 123872957 h 283805"/>
              <a:gd name="T54" fmla="*/ 47014093 w 285392"/>
              <a:gd name="T55" fmla="*/ 63222884 h 283805"/>
              <a:gd name="T56" fmla="*/ 42106458 w 285392"/>
              <a:gd name="T57" fmla="*/ 61485446 h 283805"/>
              <a:gd name="T58" fmla="*/ 19278434 w 285392"/>
              <a:gd name="T59" fmla="*/ 59590565 h 283805"/>
              <a:gd name="T60" fmla="*/ 19278434 w 285392"/>
              <a:gd name="T61" fmla="*/ 82994349 h 283805"/>
              <a:gd name="T62" fmla="*/ 19278434 w 285392"/>
              <a:gd name="T63" fmla="*/ 59590565 h 283805"/>
              <a:gd name="T64" fmla="*/ 92687089 w 285392"/>
              <a:gd name="T65" fmla="*/ 53968565 h 283805"/>
              <a:gd name="T66" fmla="*/ 113615111 w 285392"/>
              <a:gd name="T67" fmla="*/ 53968565 h 283805"/>
              <a:gd name="T68" fmla="*/ 103229073 w 285392"/>
              <a:gd name="T69" fmla="*/ 39496003 h 283805"/>
              <a:gd name="T70" fmla="*/ 103229073 w 285392"/>
              <a:gd name="T71" fmla="*/ 68441051 h 283805"/>
              <a:gd name="T72" fmla="*/ 103229073 w 285392"/>
              <a:gd name="T73" fmla="*/ 39496003 h 283805"/>
              <a:gd name="T74" fmla="*/ 77944262 w 285392"/>
              <a:gd name="T75" fmla="*/ 26940346 h 283805"/>
              <a:gd name="T76" fmla="*/ 74025646 w 285392"/>
              <a:gd name="T77" fmla="*/ 26940346 h 283805"/>
              <a:gd name="T78" fmla="*/ 46779056 w 285392"/>
              <a:gd name="T79" fmla="*/ 24944181 h 283805"/>
              <a:gd name="T80" fmla="*/ 46779056 w 285392"/>
              <a:gd name="T81" fmla="*/ 28936426 h 283805"/>
              <a:gd name="T82" fmla="*/ 46779056 w 285392"/>
              <a:gd name="T83" fmla="*/ 24944181 h 283805"/>
              <a:gd name="T84" fmla="*/ 62887936 w 285392"/>
              <a:gd name="T85" fmla="*/ 10215525 h 283805"/>
              <a:gd name="T86" fmla="*/ 69183073 w 285392"/>
              <a:gd name="T87" fmla="*/ 17020252 h 283805"/>
              <a:gd name="T88" fmla="*/ 65805060 w 285392"/>
              <a:gd name="T89" fmla="*/ 18604316 h 283805"/>
              <a:gd name="T90" fmla="*/ 55978363 w 285392"/>
              <a:gd name="T91" fmla="*/ 20186659 h 283805"/>
              <a:gd name="T92" fmla="*/ 69797559 w 285392"/>
              <a:gd name="T93" fmla="*/ 33009494 h 283805"/>
              <a:gd name="T94" fmla="*/ 62887936 w 285392"/>
              <a:gd name="T95" fmla="*/ 42981519 h 283805"/>
              <a:gd name="T96" fmla="*/ 59202993 w 285392"/>
              <a:gd name="T97" fmla="*/ 42981519 h 283805"/>
              <a:gd name="T98" fmla="*/ 52907711 w 285392"/>
              <a:gd name="T99" fmla="*/ 36015826 h 283805"/>
              <a:gd name="T100" fmla="*/ 56285354 w 285392"/>
              <a:gd name="T101" fmla="*/ 34591336 h 283805"/>
              <a:gd name="T102" fmla="*/ 66112435 w 285392"/>
              <a:gd name="T103" fmla="*/ 33009494 h 283805"/>
              <a:gd name="T104" fmla="*/ 52293370 w 285392"/>
              <a:gd name="T105" fmla="*/ 20186659 h 283805"/>
              <a:gd name="T106" fmla="*/ 59202993 w 285392"/>
              <a:gd name="T107" fmla="*/ 10215525 h 283805"/>
              <a:gd name="T108" fmla="*/ 61045167 w 285392"/>
              <a:gd name="T109" fmla="*/ 3770864 h 283805"/>
              <a:gd name="T110" fmla="*/ 61045167 w 285392"/>
              <a:gd name="T111" fmla="*/ 50118642 h 283805"/>
              <a:gd name="T112" fmla="*/ 61045167 w 285392"/>
              <a:gd name="T113" fmla="*/ 3770864 h 283805"/>
              <a:gd name="T114" fmla="*/ 87454813 w 285392"/>
              <a:gd name="T115" fmla="*/ 26866753 h 283805"/>
              <a:gd name="T116" fmla="*/ 34636116 w 285392"/>
              <a:gd name="T117" fmla="*/ 26866753 h 2838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5392" h="283805">
                <a:moveTo>
                  <a:pt x="20351" y="214978"/>
                </a:moveTo>
                <a:lnTo>
                  <a:pt x="20351" y="275201"/>
                </a:lnTo>
                <a:lnTo>
                  <a:pt x="68549" y="275201"/>
                </a:lnTo>
                <a:lnTo>
                  <a:pt x="68549" y="214978"/>
                </a:lnTo>
                <a:lnTo>
                  <a:pt x="20351" y="214978"/>
                </a:lnTo>
                <a:close/>
                <a:moveTo>
                  <a:pt x="4284" y="206375"/>
                </a:moveTo>
                <a:lnTo>
                  <a:pt x="84259" y="206375"/>
                </a:lnTo>
                <a:cubicBezTo>
                  <a:pt x="86401" y="206375"/>
                  <a:pt x="88543" y="208526"/>
                  <a:pt x="88543" y="210677"/>
                </a:cubicBezTo>
                <a:cubicBezTo>
                  <a:pt x="88543" y="213186"/>
                  <a:pt x="86401" y="214978"/>
                  <a:pt x="84259" y="214978"/>
                </a:cubicBezTo>
                <a:lnTo>
                  <a:pt x="77118" y="214978"/>
                </a:lnTo>
                <a:lnTo>
                  <a:pt x="77118" y="279503"/>
                </a:lnTo>
                <a:cubicBezTo>
                  <a:pt x="77118" y="281654"/>
                  <a:pt x="75333" y="283805"/>
                  <a:pt x="72834" y="283805"/>
                </a:cubicBezTo>
                <a:lnTo>
                  <a:pt x="15709" y="283805"/>
                </a:lnTo>
                <a:cubicBezTo>
                  <a:pt x="13567" y="283805"/>
                  <a:pt x="11425" y="281654"/>
                  <a:pt x="11425" y="279503"/>
                </a:cubicBezTo>
                <a:lnTo>
                  <a:pt x="11425" y="214978"/>
                </a:lnTo>
                <a:lnTo>
                  <a:pt x="4284" y="214978"/>
                </a:lnTo>
                <a:cubicBezTo>
                  <a:pt x="2142" y="214978"/>
                  <a:pt x="0" y="213186"/>
                  <a:pt x="0" y="210677"/>
                </a:cubicBezTo>
                <a:cubicBezTo>
                  <a:pt x="0" y="208526"/>
                  <a:pt x="2142" y="206375"/>
                  <a:pt x="4284" y="206375"/>
                </a:cubicBezTo>
                <a:close/>
                <a:moveTo>
                  <a:pt x="216924" y="180120"/>
                </a:moveTo>
                <a:lnTo>
                  <a:pt x="216924" y="275132"/>
                </a:lnTo>
                <a:lnTo>
                  <a:pt x="265317" y="275132"/>
                </a:lnTo>
                <a:lnTo>
                  <a:pt x="265317" y="180120"/>
                </a:lnTo>
                <a:lnTo>
                  <a:pt x="216924" y="180120"/>
                </a:lnTo>
                <a:close/>
                <a:moveTo>
                  <a:pt x="201152" y="171450"/>
                </a:moveTo>
                <a:lnTo>
                  <a:pt x="281090" y="171450"/>
                </a:lnTo>
                <a:cubicBezTo>
                  <a:pt x="283599" y="171450"/>
                  <a:pt x="285392" y="173256"/>
                  <a:pt x="285392" y="175424"/>
                </a:cubicBezTo>
                <a:cubicBezTo>
                  <a:pt x="285392" y="177953"/>
                  <a:pt x="283599" y="180120"/>
                  <a:pt x="281090" y="180120"/>
                </a:cubicBezTo>
                <a:lnTo>
                  <a:pt x="273921" y="180120"/>
                </a:lnTo>
                <a:lnTo>
                  <a:pt x="273921" y="279467"/>
                </a:lnTo>
                <a:cubicBezTo>
                  <a:pt x="273921" y="281634"/>
                  <a:pt x="272128" y="283802"/>
                  <a:pt x="269619" y="283802"/>
                </a:cubicBezTo>
                <a:lnTo>
                  <a:pt x="212623" y="283802"/>
                </a:lnTo>
                <a:cubicBezTo>
                  <a:pt x="210113" y="283802"/>
                  <a:pt x="208321" y="281634"/>
                  <a:pt x="208321" y="279467"/>
                </a:cubicBezTo>
                <a:lnTo>
                  <a:pt x="208321" y="180120"/>
                </a:lnTo>
                <a:lnTo>
                  <a:pt x="201152" y="180120"/>
                </a:lnTo>
                <a:cubicBezTo>
                  <a:pt x="198642" y="180120"/>
                  <a:pt x="196850" y="177953"/>
                  <a:pt x="196850" y="175424"/>
                </a:cubicBezTo>
                <a:cubicBezTo>
                  <a:pt x="196850" y="173256"/>
                  <a:pt x="198642" y="171450"/>
                  <a:pt x="201152" y="171450"/>
                </a:cubicBezTo>
                <a:close/>
                <a:moveTo>
                  <a:pt x="118141" y="145210"/>
                </a:moveTo>
                <a:lnTo>
                  <a:pt x="118141" y="275117"/>
                </a:lnTo>
                <a:lnTo>
                  <a:pt x="166892" y="275117"/>
                </a:lnTo>
                <a:lnTo>
                  <a:pt x="166892" y="145210"/>
                </a:lnTo>
                <a:lnTo>
                  <a:pt x="118141" y="145210"/>
                </a:lnTo>
                <a:close/>
                <a:moveTo>
                  <a:pt x="45062" y="144692"/>
                </a:moveTo>
                <a:cubicBezTo>
                  <a:pt x="34530" y="144692"/>
                  <a:pt x="26178" y="153215"/>
                  <a:pt x="26178" y="163513"/>
                </a:cubicBezTo>
                <a:cubicBezTo>
                  <a:pt x="26178" y="173455"/>
                  <a:pt x="34530" y="181623"/>
                  <a:pt x="45062" y="181623"/>
                </a:cubicBezTo>
                <a:cubicBezTo>
                  <a:pt x="55593" y="181623"/>
                  <a:pt x="63946" y="173455"/>
                  <a:pt x="63946" y="163513"/>
                </a:cubicBezTo>
                <a:cubicBezTo>
                  <a:pt x="63946" y="153215"/>
                  <a:pt x="55593" y="144692"/>
                  <a:pt x="45062" y="144692"/>
                </a:cubicBezTo>
                <a:close/>
                <a:moveTo>
                  <a:pt x="102727" y="136525"/>
                </a:moveTo>
                <a:lnTo>
                  <a:pt x="182665" y="136525"/>
                </a:lnTo>
                <a:cubicBezTo>
                  <a:pt x="185174" y="136525"/>
                  <a:pt x="186967" y="138334"/>
                  <a:pt x="186967" y="140867"/>
                </a:cubicBezTo>
                <a:cubicBezTo>
                  <a:pt x="186967" y="143039"/>
                  <a:pt x="185174" y="144848"/>
                  <a:pt x="182665" y="144848"/>
                </a:cubicBezTo>
                <a:lnTo>
                  <a:pt x="175496" y="144848"/>
                </a:lnTo>
                <a:lnTo>
                  <a:pt x="175496" y="279459"/>
                </a:lnTo>
                <a:cubicBezTo>
                  <a:pt x="175496" y="281630"/>
                  <a:pt x="173703" y="283801"/>
                  <a:pt x="171194" y="283801"/>
                </a:cubicBezTo>
                <a:lnTo>
                  <a:pt x="114198" y="283801"/>
                </a:lnTo>
                <a:cubicBezTo>
                  <a:pt x="111688" y="283801"/>
                  <a:pt x="109896" y="281630"/>
                  <a:pt x="109896" y="279459"/>
                </a:cubicBezTo>
                <a:lnTo>
                  <a:pt x="109896" y="144848"/>
                </a:lnTo>
                <a:lnTo>
                  <a:pt x="102727" y="144848"/>
                </a:lnTo>
                <a:cubicBezTo>
                  <a:pt x="100217" y="144848"/>
                  <a:pt x="98425" y="143039"/>
                  <a:pt x="98425" y="140867"/>
                </a:cubicBezTo>
                <a:cubicBezTo>
                  <a:pt x="98425" y="138334"/>
                  <a:pt x="100217" y="136525"/>
                  <a:pt x="102727" y="136525"/>
                </a:cubicBezTo>
                <a:close/>
                <a:moveTo>
                  <a:pt x="45062" y="136525"/>
                </a:moveTo>
                <a:cubicBezTo>
                  <a:pt x="60315" y="136525"/>
                  <a:pt x="72662" y="148598"/>
                  <a:pt x="72662" y="163513"/>
                </a:cubicBezTo>
                <a:cubicBezTo>
                  <a:pt x="72662" y="178072"/>
                  <a:pt x="60315" y="190145"/>
                  <a:pt x="45062" y="190145"/>
                </a:cubicBezTo>
                <a:cubicBezTo>
                  <a:pt x="29809" y="190145"/>
                  <a:pt x="17462" y="178072"/>
                  <a:pt x="17462" y="163513"/>
                </a:cubicBezTo>
                <a:cubicBezTo>
                  <a:pt x="17462" y="148598"/>
                  <a:pt x="29809" y="136525"/>
                  <a:pt x="45062" y="136525"/>
                </a:cubicBezTo>
                <a:close/>
                <a:moveTo>
                  <a:pt x="241300" y="99138"/>
                </a:moveTo>
                <a:cubicBezTo>
                  <a:pt x="227530" y="99138"/>
                  <a:pt x="216659" y="110310"/>
                  <a:pt x="216659" y="123645"/>
                </a:cubicBezTo>
                <a:cubicBezTo>
                  <a:pt x="216659" y="136980"/>
                  <a:pt x="227530" y="148153"/>
                  <a:pt x="241300" y="148153"/>
                </a:cubicBezTo>
                <a:cubicBezTo>
                  <a:pt x="254707" y="148153"/>
                  <a:pt x="265578" y="136980"/>
                  <a:pt x="265578" y="123645"/>
                </a:cubicBezTo>
                <a:cubicBezTo>
                  <a:pt x="265578" y="110310"/>
                  <a:pt x="254707" y="99138"/>
                  <a:pt x="241300" y="99138"/>
                </a:cubicBezTo>
                <a:close/>
                <a:moveTo>
                  <a:pt x="241300" y="90488"/>
                </a:moveTo>
                <a:cubicBezTo>
                  <a:pt x="259418" y="90488"/>
                  <a:pt x="274275" y="105265"/>
                  <a:pt x="274275" y="123645"/>
                </a:cubicBezTo>
                <a:cubicBezTo>
                  <a:pt x="274275" y="142026"/>
                  <a:pt x="259418" y="156803"/>
                  <a:pt x="241300" y="156803"/>
                </a:cubicBezTo>
                <a:cubicBezTo>
                  <a:pt x="222819" y="156803"/>
                  <a:pt x="207962" y="142026"/>
                  <a:pt x="207962" y="123645"/>
                </a:cubicBezTo>
                <a:cubicBezTo>
                  <a:pt x="207962" y="105265"/>
                  <a:pt x="222819" y="90488"/>
                  <a:pt x="241300" y="90488"/>
                </a:cubicBezTo>
                <a:close/>
                <a:moveTo>
                  <a:pt x="177800" y="57150"/>
                </a:moveTo>
                <a:cubicBezTo>
                  <a:pt x="179998" y="57150"/>
                  <a:pt x="182196" y="59436"/>
                  <a:pt x="182196" y="61722"/>
                </a:cubicBezTo>
                <a:cubicBezTo>
                  <a:pt x="182196" y="64389"/>
                  <a:pt x="179998" y="66294"/>
                  <a:pt x="177800" y="66294"/>
                </a:cubicBezTo>
                <a:cubicBezTo>
                  <a:pt x="175235" y="66294"/>
                  <a:pt x="173037" y="64389"/>
                  <a:pt x="173037" y="61722"/>
                </a:cubicBezTo>
                <a:cubicBezTo>
                  <a:pt x="173037" y="59436"/>
                  <a:pt x="175235" y="57150"/>
                  <a:pt x="177800" y="57150"/>
                </a:cubicBezTo>
                <a:close/>
                <a:moveTo>
                  <a:pt x="109347" y="57150"/>
                </a:moveTo>
                <a:cubicBezTo>
                  <a:pt x="112014" y="57150"/>
                  <a:pt x="113919" y="59436"/>
                  <a:pt x="113919" y="61722"/>
                </a:cubicBezTo>
                <a:cubicBezTo>
                  <a:pt x="113919" y="64389"/>
                  <a:pt x="112014" y="66294"/>
                  <a:pt x="109347" y="66294"/>
                </a:cubicBezTo>
                <a:cubicBezTo>
                  <a:pt x="107061" y="66294"/>
                  <a:pt x="104775" y="64389"/>
                  <a:pt x="104775" y="61722"/>
                </a:cubicBezTo>
                <a:cubicBezTo>
                  <a:pt x="104775" y="59436"/>
                  <a:pt x="107061" y="57150"/>
                  <a:pt x="109347" y="57150"/>
                </a:cubicBezTo>
                <a:close/>
                <a:moveTo>
                  <a:pt x="142695" y="19050"/>
                </a:moveTo>
                <a:cubicBezTo>
                  <a:pt x="145207" y="19050"/>
                  <a:pt x="147002" y="20863"/>
                  <a:pt x="147002" y="23402"/>
                </a:cubicBezTo>
                <a:lnTo>
                  <a:pt x="147002" y="27391"/>
                </a:lnTo>
                <a:cubicBezTo>
                  <a:pt x="153462" y="28842"/>
                  <a:pt x="159205" y="33194"/>
                  <a:pt x="161717" y="38996"/>
                </a:cubicBezTo>
                <a:cubicBezTo>
                  <a:pt x="162435" y="41535"/>
                  <a:pt x="161359" y="43711"/>
                  <a:pt x="159564" y="45162"/>
                </a:cubicBezTo>
                <a:cubicBezTo>
                  <a:pt x="157052" y="45887"/>
                  <a:pt x="154539" y="44799"/>
                  <a:pt x="153821" y="42623"/>
                </a:cubicBezTo>
                <a:cubicBezTo>
                  <a:pt x="152027" y="38634"/>
                  <a:pt x="147720" y="35732"/>
                  <a:pt x="142695" y="35732"/>
                </a:cubicBezTo>
                <a:cubicBezTo>
                  <a:pt x="136235" y="35732"/>
                  <a:pt x="130851" y="40447"/>
                  <a:pt x="130851" y="46250"/>
                </a:cubicBezTo>
                <a:cubicBezTo>
                  <a:pt x="130851" y="53140"/>
                  <a:pt x="134799" y="56404"/>
                  <a:pt x="142695" y="56404"/>
                </a:cubicBezTo>
                <a:cubicBezTo>
                  <a:pt x="157769" y="56404"/>
                  <a:pt x="163153" y="66559"/>
                  <a:pt x="163153" y="75625"/>
                </a:cubicBezTo>
                <a:cubicBezTo>
                  <a:pt x="163153" y="84692"/>
                  <a:pt x="156334" y="92671"/>
                  <a:pt x="147002" y="94484"/>
                </a:cubicBezTo>
                <a:lnTo>
                  <a:pt x="147002" y="98473"/>
                </a:lnTo>
                <a:cubicBezTo>
                  <a:pt x="147002" y="101012"/>
                  <a:pt x="145207" y="102825"/>
                  <a:pt x="142695" y="102825"/>
                </a:cubicBezTo>
                <a:cubicBezTo>
                  <a:pt x="140183" y="102825"/>
                  <a:pt x="138388" y="101012"/>
                  <a:pt x="138388" y="98473"/>
                </a:cubicBezTo>
                <a:lnTo>
                  <a:pt x="138388" y="94121"/>
                </a:lnTo>
                <a:cubicBezTo>
                  <a:pt x="131569" y="93033"/>
                  <a:pt x="126185" y="88681"/>
                  <a:pt x="123673" y="82516"/>
                </a:cubicBezTo>
                <a:cubicBezTo>
                  <a:pt x="122955" y="80340"/>
                  <a:pt x="123673" y="77801"/>
                  <a:pt x="126185" y="77076"/>
                </a:cubicBezTo>
                <a:cubicBezTo>
                  <a:pt x="127980" y="75988"/>
                  <a:pt x="130851" y="77076"/>
                  <a:pt x="131569" y="79252"/>
                </a:cubicBezTo>
                <a:cubicBezTo>
                  <a:pt x="133363" y="83241"/>
                  <a:pt x="138029" y="86143"/>
                  <a:pt x="142695" y="86143"/>
                </a:cubicBezTo>
                <a:cubicBezTo>
                  <a:pt x="149155" y="86143"/>
                  <a:pt x="154539" y="81428"/>
                  <a:pt x="154539" y="75625"/>
                </a:cubicBezTo>
                <a:cubicBezTo>
                  <a:pt x="154539" y="68735"/>
                  <a:pt x="150591" y="65108"/>
                  <a:pt x="142695" y="65108"/>
                </a:cubicBezTo>
                <a:cubicBezTo>
                  <a:pt x="127621" y="65108"/>
                  <a:pt x="122237" y="55316"/>
                  <a:pt x="122237" y="46250"/>
                </a:cubicBezTo>
                <a:cubicBezTo>
                  <a:pt x="122237" y="37183"/>
                  <a:pt x="129415" y="29567"/>
                  <a:pt x="138388" y="27391"/>
                </a:cubicBezTo>
                <a:lnTo>
                  <a:pt x="138388" y="23402"/>
                </a:lnTo>
                <a:cubicBezTo>
                  <a:pt x="138388" y="20863"/>
                  <a:pt x="140183" y="19050"/>
                  <a:pt x="142695" y="19050"/>
                </a:cubicBezTo>
                <a:close/>
                <a:moveTo>
                  <a:pt x="142695" y="8639"/>
                </a:moveTo>
                <a:cubicBezTo>
                  <a:pt x="113264" y="8639"/>
                  <a:pt x="89935" y="32396"/>
                  <a:pt x="89935" y="61552"/>
                </a:cubicBezTo>
                <a:cubicBezTo>
                  <a:pt x="89935" y="90709"/>
                  <a:pt x="113264" y="114826"/>
                  <a:pt x="142695" y="114826"/>
                </a:cubicBezTo>
                <a:cubicBezTo>
                  <a:pt x="171767" y="114826"/>
                  <a:pt x="195814" y="90709"/>
                  <a:pt x="195814" y="61552"/>
                </a:cubicBezTo>
                <a:cubicBezTo>
                  <a:pt x="195814" y="32396"/>
                  <a:pt x="171767" y="8639"/>
                  <a:pt x="142695" y="8639"/>
                </a:cubicBezTo>
                <a:close/>
                <a:moveTo>
                  <a:pt x="142695" y="0"/>
                </a:moveTo>
                <a:cubicBezTo>
                  <a:pt x="176792" y="0"/>
                  <a:pt x="204428" y="27717"/>
                  <a:pt x="204428" y="61552"/>
                </a:cubicBezTo>
                <a:cubicBezTo>
                  <a:pt x="204428" y="95748"/>
                  <a:pt x="176792" y="123465"/>
                  <a:pt x="142695" y="123465"/>
                </a:cubicBezTo>
                <a:cubicBezTo>
                  <a:pt x="108957" y="123465"/>
                  <a:pt x="80962" y="95748"/>
                  <a:pt x="80962" y="61552"/>
                </a:cubicBezTo>
                <a:cubicBezTo>
                  <a:pt x="80962" y="27717"/>
                  <a:pt x="108957" y="0"/>
                  <a:pt x="1426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3" name="Freeform 1016">
            <a:extLst>
              <a:ext uri="{FF2B5EF4-FFF2-40B4-BE49-F238E27FC236}">
                <a16:creationId xmlns:a16="http://schemas.microsoft.com/office/drawing/2014/main" xmlns="" id="{9930F5DE-5C4C-4980-BB54-88CEA0E5E4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06809" y="6983736"/>
            <a:ext cx="420258" cy="419621"/>
          </a:xfrm>
          <a:custGeom>
            <a:avLst/>
            <a:gdLst>
              <a:gd name="T0" fmla="*/ 67396042 w 288565"/>
              <a:gd name="T1" fmla="*/ 92877014 h 288565"/>
              <a:gd name="T2" fmla="*/ 54034295 w 288565"/>
              <a:gd name="T3" fmla="*/ 102044141 h 288565"/>
              <a:gd name="T4" fmla="*/ 78582751 w 288565"/>
              <a:gd name="T5" fmla="*/ 111366086 h 288565"/>
              <a:gd name="T6" fmla="*/ 82311448 w 288565"/>
              <a:gd name="T7" fmla="*/ 115095226 h 288565"/>
              <a:gd name="T8" fmla="*/ 102509904 w 288565"/>
              <a:gd name="T9" fmla="*/ 95829239 h 288565"/>
              <a:gd name="T10" fmla="*/ 75009190 w 288565"/>
              <a:gd name="T11" fmla="*/ 86196073 h 288565"/>
              <a:gd name="T12" fmla="*/ 90080684 w 288565"/>
              <a:gd name="T13" fmla="*/ 91323631 h 288565"/>
              <a:gd name="T14" fmla="*/ 75009190 w 288565"/>
              <a:gd name="T15" fmla="*/ 86196073 h 288565"/>
              <a:gd name="T16" fmla="*/ 80291529 w 288565"/>
              <a:gd name="T17" fmla="*/ 83710061 h 288565"/>
              <a:gd name="T18" fmla="*/ 78582751 w 288565"/>
              <a:gd name="T19" fmla="*/ 45799888 h 288565"/>
              <a:gd name="T20" fmla="*/ 51237058 w 288565"/>
              <a:gd name="T21" fmla="*/ 80447079 h 288565"/>
              <a:gd name="T22" fmla="*/ 50926900 w 288565"/>
              <a:gd name="T23" fmla="*/ 98625689 h 288565"/>
              <a:gd name="T24" fmla="*/ 66619254 w 288565"/>
              <a:gd name="T25" fmla="*/ 88992399 h 288565"/>
              <a:gd name="T26" fmla="*/ 66308541 w 288565"/>
              <a:gd name="T27" fmla="*/ 70814429 h 288565"/>
              <a:gd name="T28" fmla="*/ 89148378 w 288565"/>
              <a:gd name="T29" fmla="*/ 83865550 h 288565"/>
              <a:gd name="T30" fmla="*/ 97227340 w 288565"/>
              <a:gd name="T31" fmla="*/ 89924978 h 288565"/>
              <a:gd name="T32" fmla="*/ 115095226 w 288565"/>
              <a:gd name="T33" fmla="*/ 82311448 h 288565"/>
              <a:gd name="T34" fmla="*/ 111366086 w 288565"/>
              <a:gd name="T35" fmla="*/ 78427280 h 288565"/>
              <a:gd name="T36" fmla="*/ 82311448 w 288565"/>
              <a:gd name="T37" fmla="*/ 49373187 h 288565"/>
              <a:gd name="T38" fmla="*/ 78582751 w 288565"/>
              <a:gd name="T39" fmla="*/ 45799888 h 288565"/>
              <a:gd name="T40" fmla="*/ 82311448 w 288565"/>
              <a:gd name="T41" fmla="*/ 41915146 h 288565"/>
              <a:gd name="T42" fmla="*/ 124572489 w 288565"/>
              <a:gd name="T43" fmla="*/ 80447079 h 288565"/>
              <a:gd name="T44" fmla="*/ 82311448 w 288565"/>
              <a:gd name="T45" fmla="*/ 118824362 h 288565"/>
              <a:gd name="T46" fmla="*/ 78582751 w 288565"/>
              <a:gd name="T47" fmla="*/ 122708207 h 288565"/>
              <a:gd name="T48" fmla="*/ 38186024 w 288565"/>
              <a:gd name="T49" fmla="*/ 82311448 h 288565"/>
              <a:gd name="T50" fmla="*/ 41915146 w 288565"/>
              <a:gd name="T51" fmla="*/ 78427280 h 288565"/>
              <a:gd name="T52" fmla="*/ 80291529 w 288565"/>
              <a:gd name="T53" fmla="*/ 36321478 h 288565"/>
              <a:gd name="T54" fmla="*/ 44303012 w 288565"/>
              <a:gd name="T55" fmla="*/ 47357010 h 288565"/>
              <a:gd name="T56" fmla="*/ 44303012 w 288565"/>
              <a:gd name="T57" fmla="*/ 0 h 288565"/>
              <a:gd name="T58" fmla="*/ 79402078 w 288565"/>
              <a:gd name="T59" fmla="*/ 28103717 h 288565"/>
              <a:gd name="T60" fmla="*/ 46175228 w 288565"/>
              <a:gd name="T61" fmla="*/ 9470595 h 288565"/>
              <a:gd name="T62" fmla="*/ 42431195 w 288565"/>
              <a:gd name="T63" fmla="*/ 13197165 h 288565"/>
              <a:gd name="T64" fmla="*/ 13103777 w 288565"/>
              <a:gd name="T65" fmla="*/ 42233195 h 288565"/>
              <a:gd name="T66" fmla="*/ 9516619 w 288565"/>
              <a:gd name="T67" fmla="*/ 45959116 h 288565"/>
              <a:gd name="T68" fmla="*/ 27298848 w 288565"/>
              <a:gd name="T69" fmla="*/ 53567658 h 288565"/>
              <a:gd name="T70" fmla="*/ 35566931 w 288565"/>
              <a:gd name="T71" fmla="*/ 47666972 h 288565"/>
              <a:gd name="T72" fmla="*/ 58498606 w 288565"/>
              <a:gd name="T73" fmla="*/ 34624555 h 288565"/>
              <a:gd name="T74" fmla="*/ 34630948 w 288565"/>
              <a:gd name="T75" fmla="*/ 54964819 h 288565"/>
              <a:gd name="T76" fmla="*/ 40870936 w 288565"/>
              <a:gd name="T77" fmla="*/ 63504527 h 288565"/>
              <a:gd name="T78" fmla="*/ 28391035 w 288565"/>
              <a:gd name="T79" fmla="*/ 57138811 h 288565"/>
              <a:gd name="T80" fmla="*/ 17939566 w 288565"/>
              <a:gd name="T81" fmla="*/ 66764779 h 288565"/>
              <a:gd name="T82" fmla="*/ 29015049 w 288565"/>
              <a:gd name="T83" fmla="*/ 79341912 h 288565"/>
              <a:gd name="T84" fmla="*/ 1870721 w 288565"/>
              <a:gd name="T85" fmla="*/ 45959116 h 288565"/>
              <a:gd name="T86" fmla="*/ 5772603 w 288565"/>
              <a:gd name="T87" fmla="*/ 42233195 h 288565"/>
              <a:gd name="T88" fmla="*/ 44303012 w 288565"/>
              <a:gd name="T89" fmla="*/ 0 h 2885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8565" h="288565">
                <a:moveTo>
                  <a:pt x="216584" y="214784"/>
                </a:moveTo>
                <a:cubicBezTo>
                  <a:pt x="212984" y="224862"/>
                  <a:pt x="201107" y="232420"/>
                  <a:pt x="185991" y="232420"/>
                </a:cubicBezTo>
                <a:cubicBezTo>
                  <a:pt x="171595" y="232420"/>
                  <a:pt x="159358" y="224862"/>
                  <a:pt x="156119" y="215144"/>
                </a:cubicBezTo>
                <a:cubicBezTo>
                  <a:pt x="153959" y="215504"/>
                  <a:pt x="151800" y="216224"/>
                  <a:pt x="149640" y="216584"/>
                </a:cubicBezTo>
                <a:cubicBezTo>
                  <a:pt x="144242" y="218023"/>
                  <a:pt x="139563" y="220183"/>
                  <a:pt x="134884" y="222342"/>
                </a:cubicBezTo>
                <a:cubicBezTo>
                  <a:pt x="129126" y="224862"/>
                  <a:pt x="125167" y="230620"/>
                  <a:pt x="125167" y="236379"/>
                </a:cubicBezTo>
                <a:lnTo>
                  <a:pt x="125167" y="238538"/>
                </a:lnTo>
                <a:cubicBezTo>
                  <a:pt x="139203" y="254734"/>
                  <a:pt x="159358" y="265171"/>
                  <a:pt x="182032" y="266611"/>
                </a:cubicBezTo>
                <a:lnTo>
                  <a:pt x="182032" y="257973"/>
                </a:lnTo>
                <a:cubicBezTo>
                  <a:pt x="182032" y="255814"/>
                  <a:pt x="183832" y="253654"/>
                  <a:pt x="185991" y="253654"/>
                </a:cubicBezTo>
                <a:cubicBezTo>
                  <a:pt x="188871" y="253654"/>
                  <a:pt x="190670" y="255814"/>
                  <a:pt x="190670" y="257973"/>
                </a:cubicBezTo>
                <a:lnTo>
                  <a:pt x="190670" y="266611"/>
                </a:lnTo>
                <a:cubicBezTo>
                  <a:pt x="213344" y="265171"/>
                  <a:pt x="233139" y="254734"/>
                  <a:pt x="247176" y="238538"/>
                </a:cubicBezTo>
                <a:lnTo>
                  <a:pt x="247176" y="236379"/>
                </a:lnTo>
                <a:cubicBezTo>
                  <a:pt x="247176" y="230620"/>
                  <a:pt x="243577" y="224862"/>
                  <a:pt x="237458" y="221982"/>
                </a:cubicBezTo>
                <a:cubicBezTo>
                  <a:pt x="233139" y="220183"/>
                  <a:pt x="228460" y="218023"/>
                  <a:pt x="222702" y="216584"/>
                </a:cubicBezTo>
                <a:cubicBezTo>
                  <a:pt x="220902" y="216224"/>
                  <a:pt x="218743" y="215504"/>
                  <a:pt x="216584" y="214784"/>
                </a:cubicBezTo>
                <a:close/>
                <a:moveTo>
                  <a:pt x="173754" y="199668"/>
                </a:moveTo>
                <a:cubicBezTo>
                  <a:pt x="171955" y="204347"/>
                  <a:pt x="168716" y="208666"/>
                  <a:pt x="164037" y="211545"/>
                </a:cubicBezTo>
                <a:cubicBezTo>
                  <a:pt x="165836" y="217663"/>
                  <a:pt x="174474" y="223422"/>
                  <a:pt x="185991" y="223422"/>
                </a:cubicBezTo>
                <a:cubicBezTo>
                  <a:pt x="198228" y="223422"/>
                  <a:pt x="206866" y="217663"/>
                  <a:pt x="208666" y="211545"/>
                </a:cubicBezTo>
                <a:cubicBezTo>
                  <a:pt x="203987" y="208666"/>
                  <a:pt x="200388" y="204347"/>
                  <a:pt x="198948" y="199668"/>
                </a:cubicBezTo>
                <a:cubicBezTo>
                  <a:pt x="194989" y="201467"/>
                  <a:pt x="190670" y="202547"/>
                  <a:pt x="185991" y="202547"/>
                </a:cubicBezTo>
                <a:cubicBezTo>
                  <a:pt x="181672" y="202547"/>
                  <a:pt x="177713" y="201467"/>
                  <a:pt x="173754" y="199668"/>
                </a:cubicBezTo>
                <a:close/>
                <a:moveTo>
                  <a:pt x="185991" y="138843"/>
                </a:moveTo>
                <a:cubicBezTo>
                  <a:pt x="171595" y="138843"/>
                  <a:pt x="162237" y="148921"/>
                  <a:pt x="162237" y="164037"/>
                </a:cubicBezTo>
                <a:cubicBezTo>
                  <a:pt x="162237" y="180593"/>
                  <a:pt x="173035" y="193909"/>
                  <a:pt x="185991" y="193909"/>
                </a:cubicBezTo>
                <a:cubicBezTo>
                  <a:pt x="199668" y="193909"/>
                  <a:pt x="210465" y="180593"/>
                  <a:pt x="210465" y="164037"/>
                </a:cubicBezTo>
                <a:cubicBezTo>
                  <a:pt x="210465" y="148921"/>
                  <a:pt x="200748" y="138843"/>
                  <a:pt x="185991" y="138843"/>
                </a:cubicBezTo>
                <a:close/>
                <a:moveTo>
                  <a:pt x="182032" y="106092"/>
                </a:moveTo>
                <a:cubicBezTo>
                  <a:pt x="141003" y="108251"/>
                  <a:pt x="108251" y="141003"/>
                  <a:pt x="106092" y="181672"/>
                </a:cubicBezTo>
                <a:lnTo>
                  <a:pt x="114369" y="181672"/>
                </a:lnTo>
                <a:cubicBezTo>
                  <a:pt x="116889" y="181672"/>
                  <a:pt x="118688" y="183832"/>
                  <a:pt x="118688" y="186351"/>
                </a:cubicBezTo>
                <a:cubicBezTo>
                  <a:pt x="118688" y="188871"/>
                  <a:pt x="116889" y="190670"/>
                  <a:pt x="114369" y="190670"/>
                </a:cubicBezTo>
                <a:lnTo>
                  <a:pt x="106092" y="190670"/>
                </a:lnTo>
                <a:cubicBezTo>
                  <a:pt x="106811" y="204347"/>
                  <a:pt x="111130" y="217303"/>
                  <a:pt x="117969" y="228461"/>
                </a:cubicBezTo>
                <a:cubicBezTo>
                  <a:pt x="120128" y="222342"/>
                  <a:pt x="124807" y="216944"/>
                  <a:pt x="131285" y="214064"/>
                </a:cubicBezTo>
                <a:cubicBezTo>
                  <a:pt x="135964" y="211905"/>
                  <a:pt x="141363" y="209745"/>
                  <a:pt x="147121" y="208306"/>
                </a:cubicBezTo>
                <a:cubicBezTo>
                  <a:pt x="149281" y="207586"/>
                  <a:pt x="151800" y="206866"/>
                  <a:pt x="154319" y="206146"/>
                </a:cubicBezTo>
                <a:cubicBezTo>
                  <a:pt x="160078" y="205067"/>
                  <a:pt x="164757" y="200388"/>
                  <a:pt x="165836" y="194989"/>
                </a:cubicBezTo>
                <a:cubicBezTo>
                  <a:pt x="166196" y="194989"/>
                  <a:pt x="166196" y="194629"/>
                  <a:pt x="166196" y="194269"/>
                </a:cubicBezTo>
                <a:cubicBezTo>
                  <a:pt x="158638" y="187431"/>
                  <a:pt x="153599" y="176274"/>
                  <a:pt x="153599" y="164037"/>
                </a:cubicBezTo>
                <a:cubicBezTo>
                  <a:pt x="153599" y="144242"/>
                  <a:pt x="166916" y="130206"/>
                  <a:pt x="185991" y="130206"/>
                </a:cubicBezTo>
                <a:cubicBezTo>
                  <a:pt x="205426" y="130206"/>
                  <a:pt x="218743" y="144242"/>
                  <a:pt x="218743" y="164037"/>
                </a:cubicBezTo>
                <a:cubicBezTo>
                  <a:pt x="218743" y="176274"/>
                  <a:pt x="214064" y="187431"/>
                  <a:pt x="206506" y="194269"/>
                </a:cubicBezTo>
                <a:cubicBezTo>
                  <a:pt x="206506" y="194629"/>
                  <a:pt x="206506" y="194629"/>
                  <a:pt x="206506" y="194629"/>
                </a:cubicBezTo>
                <a:cubicBezTo>
                  <a:pt x="207586" y="200388"/>
                  <a:pt x="212265" y="204707"/>
                  <a:pt x="218383" y="206146"/>
                </a:cubicBezTo>
                <a:cubicBezTo>
                  <a:pt x="220542" y="206866"/>
                  <a:pt x="223062" y="207586"/>
                  <a:pt x="225221" y="208306"/>
                </a:cubicBezTo>
                <a:cubicBezTo>
                  <a:pt x="231340" y="209745"/>
                  <a:pt x="236378" y="211905"/>
                  <a:pt x="241057" y="214064"/>
                </a:cubicBezTo>
                <a:cubicBezTo>
                  <a:pt x="247536" y="216944"/>
                  <a:pt x="252214" y="222342"/>
                  <a:pt x="254374" y="228461"/>
                </a:cubicBezTo>
                <a:cubicBezTo>
                  <a:pt x="261572" y="217303"/>
                  <a:pt x="265531" y="204347"/>
                  <a:pt x="266611" y="190670"/>
                </a:cubicBezTo>
                <a:lnTo>
                  <a:pt x="257973" y="190670"/>
                </a:lnTo>
                <a:cubicBezTo>
                  <a:pt x="255814" y="190670"/>
                  <a:pt x="253654" y="188871"/>
                  <a:pt x="253654" y="186351"/>
                </a:cubicBezTo>
                <a:cubicBezTo>
                  <a:pt x="253654" y="183832"/>
                  <a:pt x="255814" y="181672"/>
                  <a:pt x="257973" y="181672"/>
                </a:cubicBezTo>
                <a:lnTo>
                  <a:pt x="266611" y="181672"/>
                </a:lnTo>
                <a:cubicBezTo>
                  <a:pt x="264091" y="141003"/>
                  <a:pt x="231340" y="108251"/>
                  <a:pt x="190670" y="106092"/>
                </a:cubicBezTo>
                <a:lnTo>
                  <a:pt x="190670" y="114370"/>
                </a:lnTo>
                <a:cubicBezTo>
                  <a:pt x="190670" y="116889"/>
                  <a:pt x="188871" y="118688"/>
                  <a:pt x="185991" y="118688"/>
                </a:cubicBezTo>
                <a:cubicBezTo>
                  <a:pt x="183832" y="118688"/>
                  <a:pt x="182032" y="116889"/>
                  <a:pt x="182032" y="114370"/>
                </a:cubicBezTo>
                <a:lnTo>
                  <a:pt x="182032" y="106092"/>
                </a:lnTo>
                <a:close/>
                <a:moveTo>
                  <a:pt x="185991" y="84137"/>
                </a:moveTo>
                <a:cubicBezTo>
                  <a:pt x="188871" y="84137"/>
                  <a:pt x="190670" y="85937"/>
                  <a:pt x="190670" y="88456"/>
                </a:cubicBezTo>
                <a:lnTo>
                  <a:pt x="190670" y="97094"/>
                </a:lnTo>
                <a:cubicBezTo>
                  <a:pt x="236378" y="99613"/>
                  <a:pt x="273089" y="136324"/>
                  <a:pt x="275249" y="181672"/>
                </a:cubicBezTo>
                <a:lnTo>
                  <a:pt x="284246" y="181672"/>
                </a:lnTo>
                <a:cubicBezTo>
                  <a:pt x="286766" y="181672"/>
                  <a:pt x="288565" y="183832"/>
                  <a:pt x="288565" y="186351"/>
                </a:cubicBezTo>
                <a:cubicBezTo>
                  <a:pt x="288565" y="188871"/>
                  <a:pt x="286766" y="190670"/>
                  <a:pt x="284246" y="190670"/>
                </a:cubicBezTo>
                <a:lnTo>
                  <a:pt x="275249" y="190670"/>
                </a:lnTo>
                <a:cubicBezTo>
                  <a:pt x="273089" y="236379"/>
                  <a:pt x="236378" y="273089"/>
                  <a:pt x="190670" y="275249"/>
                </a:cubicBezTo>
                <a:lnTo>
                  <a:pt x="190670" y="284246"/>
                </a:lnTo>
                <a:cubicBezTo>
                  <a:pt x="190670" y="286766"/>
                  <a:pt x="188871" y="288565"/>
                  <a:pt x="185991" y="288565"/>
                </a:cubicBezTo>
                <a:cubicBezTo>
                  <a:pt x="183832" y="288565"/>
                  <a:pt x="182032" y="286766"/>
                  <a:pt x="182032" y="284246"/>
                </a:cubicBezTo>
                <a:lnTo>
                  <a:pt x="182032" y="275249"/>
                </a:lnTo>
                <a:cubicBezTo>
                  <a:pt x="135964" y="273089"/>
                  <a:pt x="99613" y="236379"/>
                  <a:pt x="97094" y="190670"/>
                </a:cubicBezTo>
                <a:lnTo>
                  <a:pt x="88456" y="190670"/>
                </a:lnTo>
                <a:cubicBezTo>
                  <a:pt x="85937" y="190670"/>
                  <a:pt x="84137" y="188871"/>
                  <a:pt x="84137" y="186351"/>
                </a:cubicBezTo>
                <a:cubicBezTo>
                  <a:pt x="84137" y="183832"/>
                  <a:pt x="85937" y="181672"/>
                  <a:pt x="88456" y="181672"/>
                </a:cubicBezTo>
                <a:lnTo>
                  <a:pt x="97094" y="181672"/>
                </a:lnTo>
                <a:cubicBezTo>
                  <a:pt x="99613" y="136324"/>
                  <a:pt x="135964" y="99613"/>
                  <a:pt x="182032" y="97094"/>
                </a:cubicBezTo>
                <a:lnTo>
                  <a:pt x="182032" y="88456"/>
                </a:lnTo>
                <a:cubicBezTo>
                  <a:pt x="182032" y="85937"/>
                  <a:pt x="183832" y="84137"/>
                  <a:pt x="185991" y="84137"/>
                </a:cubicBezTo>
                <a:close/>
                <a:moveTo>
                  <a:pt x="102625" y="55029"/>
                </a:moveTo>
                <a:cubicBezTo>
                  <a:pt x="87810" y="55029"/>
                  <a:pt x="78776" y="64740"/>
                  <a:pt x="78776" y="80206"/>
                </a:cubicBezTo>
                <a:cubicBezTo>
                  <a:pt x="78776" y="96391"/>
                  <a:pt x="89616" y="109699"/>
                  <a:pt x="102625" y="109699"/>
                </a:cubicBezTo>
                <a:cubicBezTo>
                  <a:pt x="115634" y="109699"/>
                  <a:pt x="126475" y="96391"/>
                  <a:pt x="126475" y="80206"/>
                </a:cubicBezTo>
                <a:cubicBezTo>
                  <a:pt x="126475" y="64740"/>
                  <a:pt x="117441" y="55029"/>
                  <a:pt x="102625" y="55029"/>
                </a:cubicBezTo>
                <a:close/>
                <a:moveTo>
                  <a:pt x="102625" y="0"/>
                </a:moveTo>
                <a:cubicBezTo>
                  <a:pt x="105155" y="0"/>
                  <a:pt x="106962" y="1798"/>
                  <a:pt x="106962" y="4316"/>
                </a:cubicBezTo>
                <a:lnTo>
                  <a:pt x="106962" y="12948"/>
                </a:lnTo>
                <a:cubicBezTo>
                  <a:pt x="140206" y="14746"/>
                  <a:pt x="170199" y="34888"/>
                  <a:pt x="183930" y="65100"/>
                </a:cubicBezTo>
                <a:cubicBezTo>
                  <a:pt x="185376" y="67258"/>
                  <a:pt x="184292" y="70135"/>
                  <a:pt x="182124" y="71214"/>
                </a:cubicBezTo>
                <a:cubicBezTo>
                  <a:pt x="179955" y="71933"/>
                  <a:pt x="177065" y="71214"/>
                  <a:pt x="176342" y="68696"/>
                </a:cubicBezTo>
                <a:cubicBezTo>
                  <a:pt x="163694" y="41721"/>
                  <a:pt x="136593" y="23738"/>
                  <a:pt x="106962" y="21939"/>
                </a:cubicBezTo>
                <a:lnTo>
                  <a:pt x="106962" y="30572"/>
                </a:lnTo>
                <a:cubicBezTo>
                  <a:pt x="106962" y="33089"/>
                  <a:pt x="105155" y="34888"/>
                  <a:pt x="102625" y="34888"/>
                </a:cubicBezTo>
                <a:cubicBezTo>
                  <a:pt x="100096" y="34888"/>
                  <a:pt x="98289" y="33089"/>
                  <a:pt x="98289" y="30572"/>
                </a:cubicBezTo>
                <a:lnTo>
                  <a:pt x="98289" y="21939"/>
                </a:lnTo>
                <a:cubicBezTo>
                  <a:pt x="57094" y="24098"/>
                  <a:pt x="24211" y="56827"/>
                  <a:pt x="22043" y="97830"/>
                </a:cubicBezTo>
                <a:lnTo>
                  <a:pt x="30354" y="97830"/>
                </a:lnTo>
                <a:cubicBezTo>
                  <a:pt x="32883" y="97830"/>
                  <a:pt x="35051" y="99628"/>
                  <a:pt x="35051" y="102146"/>
                </a:cubicBezTo>
                <a:cubicBezTo>
                  <a:pt x="35051" y="104664"/>
                  <a:pt x="32883" y="106462"/>
                  <a:pt x="30354" y="106462"/>
                </a:cubicBezTo>
                <a:lnTo>
                  <a:pt x="22043" y="106462"/>
                </a:lnTo>
                <a:cubicBezTo>
                  <a:pt x="22765" y="120129"/>
                  <a:pt x="27102" y="133437"/>
                  <a:pt x="33967" y="144587"/>
                </a:cubicBezTo>
                <a:cubicBezTo>
                  <a:pt x="36136" y="138472"/>
                  <a:pt x="40833" y="133077"/>
                  <a:pt x="47338" y="130200"/>
                </a:cubicBezTo>
                <a:cubicBezTo>
                  <a:pt x="52035" y="127682"/>
                  <a:pt x="57817" y="125884"/>
                  <a:pt x="63237" y="124086"/>
                </a:cubicBezTo>
                <a:cubicBezTo>
                  <a:pt x="65767" y="123366"/>
                  <a:pt x="67935" y="122647"/>
                  <a:pt x="70464" y="121928"/>
                </a:cubicBezTo>
                <a:cubicBezTo>
                  <a:pt x="76607" y="120489"/>
                  <a:pt x="81305" y="116533"/>
                  <a:pt x="82389" y="111138"/>
                </a:cubicBezTo>
                <a:cubicBezTo>
                  <a:pt x="82389" y="110778"/>
                  <a:pt x="82389" y="110418"/>
                  <a:pt x="82389" y="110418"/>
                </a:cubicBezTo>
                <a:cubicBezTo>
                  <a:pt x="74801" y="103225"/>
                  <a:pt x="69742" y="92435"/>
                  <a:pt x="69742" y="80206"/>
                </a:cubicBezTo>
                <a:cubicBezTo>
                  <a:pt x="69742" y="60064"/>
                  <a:pt x="83473" y="46037"/>
                  <a:pt x="102625" y="46037"/>
                </a:cubicBezTo>
                <a:cubicBezTo>
                  <a:pt x="121777" y="46037"/>
                  <a:pt x="135509" y="60064"/>
                  <a:pt x="135509" y="80206"/>
                </a:cubicBezTo>
                <a:cubicBezTo>
                  <a:pt x="135509" y="101067"/>
                  <a:pt x="120693" y="118331"/>
                  <a:pt x="102625" y="118331"/>
                </a:cubicBezTo>
                <a:cubicBezTo>
                  <a:pt x="98289" y="118331"/>
                  <a:pt x="93953" y="117612"/>
                  <a:pt x="89978" y="115454"/>
                </a:cubicBezTo>
                <a:cubicBezTo>
                  <a:pt x="88532" y="120489"/>
                  <a:pt x="84919" y="124805"/>
                  <a:pt x="80221" y="127323"/>
                </a:cubicBezTo>
                <a:cubicBezTo>
                  <a:pt x="81666" y="132358"/>
                  <a:pt x="87448" y="137034"/>
                  <a:pt x="95398" y="138472"/>
                </a:cubicBezTo>
                <a:cubicBezTo>
                  <a:pt x="97928" y="139192"/>
                  <a:pt x="99373" y="141350"/>
                  <a:pt x="98650" y="143867"/>
                </a:cubicBezTo>
                <a:cubicBezTo>
                  <a:pt x="98289" y="146025"/>
                  <a:pt x="96482" y="147104"/>
                  <a:pt x="94675" y="147104"/>
                </a:cubicBezTo>
                <a:cubicBezTo>
                  <a:pt x="94314" y="147104"/>
                  <a:pt x="93953" y="147104"/>
                  <a:pt x="93591" y="147104"/>
                </a:cubicBezTo>
                <a:cubicBezTo>
                  <a:pt x="82750" y="144587"/>
                  <a:pt x="74801" y="138472"/>
                  <a:pt x="72271" y="130560"/>
                </a:cubicBezTo>
                <a:cubicBezTo>
                  <a:pt x="70103" y="131279"/>
                  <a:pt x="67935" y="131998"/>
                  <a:pt x="65767" y="132358"/>
                </a:cubicBezTo>
                <a:cubicBezTo>
                  <a:pt x="60346" y="134156"/>
                  <a:pt x="55649" y="135955"/>
                  <a:pt x="51312" y="137753"/>
                </a:cubicBezTo>
                <a:cubicBezTo>
                  <a:pt x="45169" y="140990"/>
                  <a:pt x="41556" y="146025"/>
                  <a:pt x="41556" y="152140"/>
                </a:cubicBezTo>
                <a:lnTo>
                  <a:pt x="41556" y="154657"/>
                </a:lnTo>
                <a:cubicBezTo>
                  <a:pt x="48783" y="163289"/>
                  <a:pt x="58178" y="170483"/>
                  <a:pt x="69380" y="175518"/>
                </a:cubicBezTo>
                <a:cubicBezTo>
                  <a:pt x="71548" y="176238"/>
                  <a:pt x="72632" y="179115"/>
                  <a:pt x="71548" y="181273"/>
                </a:cubicBezTo>
                <a:cubicBezTo>
                  <a:pt x="70464" y="182712"/>
                  <a:pt x="69019" y="183791"/>
                  <a:pt x="67212" y="183791"/>
                </a:cubicBezTo>
                <a:cubicBezTo>
                  <a:pt x="66851" y="183791"/>
                  <a:pt x="66128" y="183431"/>
                  <a:pt x="65405" y="183431"/>
                </a:cubicBezTo>
                <a:cubicBezTo>
                  <a:pt x="35051" y="169764"/>
                  <a:pt x="14816" y="139551"/>
                  <a:pt x="13370" y="106462"/>
                </a:cubicBezTo>
                <a:lnTo>
                  <a:pt x="4336" y="106462"/>
                </a:lnTo>
                <a:cubicBezTo>
                  <a:pt x="1807" y="106462"/>
                  <a:pt x="0" y="104664"/>
                  <a:pt x="0" y="102146"/>
                </a:cubicBezTo>
                <a:cubicBezTo>
                  <a:pt x="0" y="99628"/>
                  <a:pt x="1807" y="97830"/>
                  <a:pt x="4336" y="97830"/>
                </a:cubicBezTo>
                <a:lnTo>
                  <a:pt x="13370" y="97830"/>
                </a:lnTo>
                <a:cubicBezTo>
                  <a:pt x="15538" y="52152"/>
                  <a:pt x="52397" y="15465"/>
                  <a:pt x="98289" y="13307"/>
                </a:cubicBezTo>
                <a:lnTo>
                  <a:pt x="98289" y="4316"/>
                </a:lnTo>
                <a:cubicBezTo>
                  <a:pt x="98289" y="1798"/>
                  <a:pt x="100096" y="0"/>
                  <a:pt x="102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ECC27D9-FD6B-453E-95A0-B4E37C0C9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98"/>
          <a:stretch/>
        </p:blipFill>
        <p:spPr>
          <a:xfrm>
            <a:off x="8852620" y="3326490"/>
            <a:ext cx="15144327" cy="7180145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757243" y="11929816"/>
            <a:ext cx="23239704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636">
              <a:lnSpc>
                <a:spcPct val="150000"/>
              </a:lnSpc>
              <a:spcBef>
                <a:spcPts val="1200"/>
              </a:spcBef>
            </a:pP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</a:rPr>
              <a:t>Estudo completo disponível </a:t>
            </a: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aqui</a:t>
            </a:r>
            <a:endParaRPr lang="pt-BR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361748" y="4562071"/>
            <a:ext cx="7939456" cy="47089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Mercado livre se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tornou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carro-chefe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expansão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do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setor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responsável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por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mais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72% do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parque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geração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construção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no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país</a:t>
            </a:r>
            <a:endParaRPr lang="en-US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14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0E7B009-7F3C-4B5D-871D-6CFC4AE7D4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4" y="612372"/>
            <a:ext cx="1903773" cy="11644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8" y="1981767"/>
            <a:ext cx="15381860" cy="9765795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3733647" y="656221"/>
            <a:ext cx="1691039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Em linha com os anseios da população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20446" y="11962715"/>
            <a:ext cx="23239704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636">
              <a:lnSpc>
                <a:spcPct val="150000"/>
              </a:lnSpc>
              <a:spcBef>
                <a:spcPts val="1200"/>
              </a:spcBef>
            </a:pP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</a:rPr>
              <a:t>Estudo completo disponível </a:t>
            </a: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aqui</a:t>
            </a:r>
            <a:endParaRPr lang="pt-BR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16321427" y="5174362"/>
            <a:ext cx="7709081" cy="37856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8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cada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10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brasileiros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gostariam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poder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escolher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seu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fornecedor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energia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recorde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histórico</a:t>
            </a:r>
            <a:endParaRPr lang="en-US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26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0E7B009-7F3C-4B5D-871D-6CFC4AE7D4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4" y="612372"/>
            <a:ext cx="1903773" cy="11644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5DF5A80-30CB-4EA0-BBDC-44910DEA47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1469" y="3109945"/>
            <a:ext cx="14538732" cy="8178037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5460104" y="656221"/>
            <a:ext cx="1345753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E com os países desenvolvidos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20446" y="11962715"/>
            <a:ext cx="23239704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636">
              <a:lnSpc>
                <a:spcPct val="150000"/>
              </a:lnSpc>
              <a:spcBef>
                <a:spcPts val="1200"/>
              </a:spcBef>
            </a:pP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</a:rPr>
              <a:t>Estudo completo disponível </a:t>
            </a: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aqui</a:t>
            </a:r>
            <a:endParaRPr lang="pt-BR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322729" y="4669339"/>
            <a:ext cx="7010399" cy="47089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Toda a Europa e outros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países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desenvolvidos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praticam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liberdade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escolha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todos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os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consumidores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. </a:t>
            </a:r>
            <a:endParaRPr lang="en-US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18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braceel realiza prova de Certificação de Operadores de Mercado - Vetorlo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 b="18856"/>
          <a:stretch/>
        </p:blipFill>
        <p:spPr bwMode="auto">
          <a:xfrm>
            <a:off x="992065" y="633289"/>
            <a:ext cx="1803888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1043">
            <a:extLst>
              <a:ext uri="{FF2B5EF4-FFF2-40B4-BE49-F238E27FC236}">
                <a16:creationId xmlns:a16="http://schemas.microsoft.com/office/drawing/2014/main" xmlns="" id="{E2B5372D-98F9-4165-8AF5-AB9D3B7F2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01494" y="5775969"/>
            <a:ext cx="415165" cy="413892"/>
          </a:xfrm>
          <a:custGeom>
            <a:avLst/>
            <a:gdLst>
              <a:gd name="T0" fmla="*/ 8707233 w 285392"/>
              <a:gd name="T1" fmla="*/ 120119261 h 283805"/>
              <a:gd name="T2" fmla="*/ 29325211 w 285392"/>
              <a:gd name="T3" fmla="*/ 93833658 h 283805"/>
              <a:gd name="T4" fmla="*/ 1831833 w 285392"/>
              <a:gd name="T5" fmla="*/ 90078391 h 283805"/>
              <a:gd name="T6" fmla="*/ 37878854 w 285392"/>
              <a:gd name="T7" fmla="*/ 91956180 h 283805"/>
              <a:gd name="T8" fmla="*/ 32991136 w 285392"/>
              <a:gd name="T9" fmla="*/ 93833658 h 283805"/>
              <a:gd name="T10" fmla="*/ 31158697 w 285392"/>
              <a:gd name="T11" fmla="*/ 123874713 h 283805"/>
              <a:gd name="T12" fmla="*/ 4886724 w 285392"/>
              <a:gd name="T13" fmla="*/ 121997236 h 283805"/>
              <a:gd name="T14" fmla="*/ 1831833 w 285392"/>
              <a:gd name="T15" fmla="*/ 93833658 h 283805"/>
              <a:gd name="T16" fmla="*/ 1831833 w 285392"/>
              <a:gd name="T17" fmla="*/ 90078391 h 283805"/>
              <a:gd name="T18" fmla="*/ 92800544 w 285392"/>
              <a:gd name="T19" fmla="*/ 120088971 h 283805"/>
              <a:gd name="T20" fmla="*/ 113503367 w 285392"/>
              <a:gd name="T21" fmla="*/ 78618555 h 283805"/>
              <a:gd name="T22" fmla="*/ 86053647 w 285392"/>
              <a:gd name="T23" fmla="*/ 74834539 h 283805"/>
              <a:gd name="T24" fmla="*/ 122091277 w 285392"/>
              <a:gd name="T25" fmla="*/ 76569103 h 283805"/>
              <a:gd name="T26" fmla="*/ 117184208 w 285392"/>
              <a:gd name="T27" fmla="*/ 78618555 h 283805"/>
              <a:gd name="T28" fmla="*/ 115343507 w 285392"/>
              <a:gd name="T29" fmla="*/ 123873484 h 283805"/>
              <a:gd name="T30" fmla="*/ 89120569 w 285392"/>
              <a:gd name="T31" fmla="*/ 121981726 h 283805"/>
              <a:gd name="T32" fmla="*/ 86053647 w 285392"/>
              <a:gd name="T33" fmla="*/ 78618555 h 283805"/>
              <a:gd name="T34" fmla="*/ 86053647 w 285392"/>
              <a:gd name="T35" fmla="*/ 74834539 h 283805"/>
              <a:gd name="T36" fmla="*/ 50541167 w 285392"/>
              <a:gd name="T37" fmla="*/ 120082526 h 283805"/>
              <a:gd name="T38" fmla="*/ 71396916 w 285392"/>
              <a:gd name="T39" fmla="*/ 63381523 h 283805"/>
              <a:gd name="T40" fmla="*/ 19278434 w 285392"/>
              <a:gd name="T41" fmla="*/ 63155325 h 283805"/>
              <a:gd name="T42" fmla="*/ 19278434 w 285392"/>
              <a:gd name="T43" fmla="*/ 79274704 h 283805"/>
              <a:gd name="T44" fmla="*/ 19278434 w 285392"/>
              <a:gd name="T45" fmla="*/ 63155325 h 283805"/>
              <a:gd name="T46" fmla="*/ 78144632 w 285392"/>
              <a:gd name="T47" fmla="*/ 59590565 h 283805"/>
              <a:gd name="T48" fmla="*/ 78144632 w 285392"/>
              <a:gd name="T49" fmla="*/ 63222884 h 283805"/>
              <a:gd name="T50" fmla="*/ 75077743 w 285392"/>
              <a:gd name="T51" fmla="*/ 121978098 h 283805"/>
              <a:gd name="T52" fmla="*/ 48854251 w 285392"/>
              <a:gd name="T53" fmla="*/ 123872957 h 283805"/>
              <a:gd name="T54" fmla="*/ 47014093 w 285392"/>
              <a:gd name="T55" fmla="*/ 63222884 h 283805"/>
              <a:gd name="T56" fmla="*/ 42106458 w 285392"/>
              <a:gd name="T57" fmla="*/ 61485446 h 283805"/>
              <a:gd name="T58" fmla="*/ 19278434 w 285392"/>
              <a:gd name="T59" fmla="*/ 59590565 h 283805"/>
              <a:gd name="T60" fmla="*/ 19278434 w 285392"/>
              <a:gd name="T61" fmla="*/ 82994349 h 283805"/>
              <a:gd name="T62" fmla="*/ 19278434 w 285392"/>
              <a:gd name="T63" fmla="*/ 59590565 h 283805"/>
              <a:gd name="T64" fmla="*/ 92687089 w 285392"/>
              <a:gd name="T65" fmla="*/ 53968565 h 283805"/>
              <a:gd name="T66" fmla="*/ 113615111 w 285392"/>
              <a:gd name="T67" fmla="*/ 53968565 h 283805"/>
              <a:gd name="T68" fmla="*/ 103229073 w 285392"/>
              <a:gd name="T69" fmla="*/ 39496003 h 283805"/>
              <a:gd name="T70" fmla="*/ 103229073 w 285392"/>
              <a:gd name="T71" fmla="*/ 68441051 h 283805"/>
              <a:gd name="T72" fmla="*/ 103229073 w 285392"/>
              <a:gd name="T73" fmla="*/ 39496003 h 283805"/>
              <a:gd name="T74" fmla="*/ 77944262 w 285392"/>
              <a:gd name="T75" fmla="*/ 26940346 h 283805"/>
              <a:gd name="T76" fmla="*/ 74025646 w 285392"/>
              <a:gd name="T77" fmla="*/ 26940346 h 283805"/>
              <a:gd name="T78" fmla="*/ 46779056 w 285392"/>
              <a:gd name="T79" fmla="*/ 24944181 h 283805"/>
              <a:gd name="T80" fmla="*/ 46779056 w 285392"/>
              <a:gd name="T81" fmla="*/ 28936426 h 283805"/>
              <a:gd name="T82" fmla="*/ 46779056 w 285392"/>
              <a:gd name="T83" fmla="*/ 24944181 h 283805"/>
              <a:gd name="T84" fmla="*/ 62887936 w 285392"/>
              <a:gd name="T85" fmla="*/ 10215525 h 283805"/>
              <a:gd name="T86" fmla="*/ 69183073 w 285392"/>
              <a:gd name="T87" fmla="*/ 17020252 h 283805"/>
              <a:gd name="T88" fmla="*/ 65805060 w 285392"/>
              <a:gd name="T89" fmla="*/ 18604316 h 283805"/>
              <a:gd name="T90" fmla="*/ 55978363 w 285392"/>
              <a:gd name="T91" fmla="*/ 20186659 h 283805"/>
              <a:gd name="T92" fmla="*/ 69797559 w 285392"/>
              <a:gd name="T93" fmla="*/ 33009494 h 283805"/>
              <a:gd name="T94" fmla="*/ 62887936 w 285392"/>
              <a:gd name="T95" fmla="*/ 42981519 h 283805"/>
              <a:gd name="T96" fmla="*/ 59202993 w 285392"/>
              <a:gd name="T97" fmla="*/ 42981519 h 283805"/>
              <a:gd name="T98" fmla="*/ 52907711 w 285392"/>
              <a:gd name="T99" fmla="*/ 36015826 h 283805"/>
              <a:gd name="T100" fmla="*/ 56285354 w 285392"/>
              <a:gd name="T101" fmla="*/ 34591336 h 283805"/>
              <a:gd name="T102" fmla="*/ 66112435 w 285392"/>
              <a:gd name="T103" fmla="*/ 33009494 h 283805"/>
              <a:gd name="T104" fmla="*/ 52293370 w 285392"/>
              <a:gd name="T105" fmla="*/ 20186659 h 283805"/>
              <a:gd name="T106" fmla="*/ 59202993 w 285392"/>
              <a:gd name="T107" fmla="*/ 10215525 h 283805"/>
              <a:gd name="T108" fmla="*/ 61045167 w 285392"/>
              <a:gd name="T109" fmla="*/ 3770864 h 283805"/>
              <a:gd name="T110" fmla="*/ 61045167 w 285392"/>
              <a:gd name="T111" fmla="*/ 50118642 h 283805"/>
              <a:gd name="T112" fmla="*/ 61045167 w 285392"/>
              <a:gd name="T113" fmla="*/ 3770864 h 283805"/>
              <a:gd name="T114" fmla="*/ 87454813 w 285392"/>
              <a:gd name="T115" fmla="*/ 26866753 h 283805"/>
              <a:gd name="T116" fmla="*/ 34636116 w 285392"/>
              <a:gd name="T117" fmla="*/ 26866753 h 2838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5392" h="283805">
                <a:moveTo>
                  <a:pt x="20351" y="214978"/>
                </a:moveTo>
                <a:lnTo>
                  <a:pt x="20351" y="275201"/>
                </a:lnTo>
                <a:lnTo>
                  <a:pt x="68549" y="275201"/>
                </a:lnTo>
                <a:lnTo>
                  <a:pt x="68549" y="214978"/>
                </a:lnTo>
                <a:lnTo>
                  <a:pt x="20351" y="214978"/>
                </a:lnTo>
                <a:close/>
                <a:moveTo>
                  <a:pt x="4284" y="206375"/>
                </a:moveTo>
                <a:lnTo>
                  <a:pt x="84259" y="206375"/>
                </a:lnTo>
                <a:cubicBezTo>
                  <a:pt x="86401" y="206375"/>
                  <a:pt x="88543" y="208526"/>
                  <a:pt x="88543" y="210677"/>
                </a:cubicBezTo>
                <a:cubicBezTo>
                  <a:pt x="88543" y="213186"/>
                  <a:pt x="86401" y="214978"/>
                  <a:pt x="84259" y="214978"/>
                </a:cubicBezTo>
                <a:lnTo>
                  <a:pt x="77118" y="214978"/>
                </a:lnTo>
                <a:lnTo>
                  <a:pt x="77118" y="279503"/>
                </a:lnTo>
                <a:cubicBezTo>
                  <a:pt x="77118" y="281654"/>
                  <a:pt x="75333" y="283805"/>
                  <a:pt x="72834" y="283805"/>
                </a:cubicBezTo>
                <a:lnTo>
                  <a:pt x="15709" y="283805"/>
                </a:lnTo>
                <a:cubicBezTo>
                  <a:pt x="13567" y="283805"/>
                  <a:pt x="11425" y="281654"/>
                  <a:pt x="11425" y="279503"/>
                </a:cubicBezTo>
                <a:lnTo>
                  <a:pt x="11425" y="214978"/>
                </a:lnTo>
                <a:lnTo>
                  <a:pt x="4284" y="214978"/>
                </a:lnTo>
                <a:cubicBezTo>
                  <a:pt x="2142" y="214978"/>
                  <a:pt x="0" y="213186"/>
                  <a:pt x="0" y="210677"/>
                </a:cubicBezTo>
                <a:cubicBezTo>
                  <a:pt x="0" y="208526"/>
                  <a:pt x="2142" y="206375"/>
                  <a:pt x="4284" y="206375"/>
                </a:cubicBezTo>
                <a:close/>
                <a:moveTo>
                  <a:pt x="216924" y="180120"/>
                </a:moveTo>
                <a:lnTo>
                  <a:pt x="216924" y="275132"/>
                </a:lnTo>
                <a:lnTo>
                  <a:pt x="265317" y="275132"/>
                </a:lnTo>
                <a:lnTo>
                  <a:pt x="265317" y="180120"/>
                </a:lnTo>
                <a:lnTo>
                  <a:pt x="216924" y="180120"/>
                </a:lnTo>
                <a:close/>
                <a:moveTo>
                  <a:pt x="201152" y="171450"/>
                </a:moveTo>
                <a:lnTo>
                  <a:pt x="281090" y="171450"/>
                </a:lnTo>
                <a:cubicBezTo>
                  <a:pt x="283599" y="171450"/>
                  <a:pt x="285392" y="173256"/>
                  <a:pt x="285392" y="175424"/>
                </a:cubicBezTo>
                <a:cubicBezTo>
                  <a:pt x="285392" y="177953"/>
                  <a:pt x="283599" y="180120"/>
                  <a:pt x="281090" y="180120"/>
                </a:cubicBezTo>
                <a:lnTo>
                  <a:pt x="273921" y="180120"/>
                </a:lnTo>
                <a:lnTo>
                  <a:pt x="273921" y="279467"/>
                </a:lnTo>
                <a:cubicBezTo>
                  <a:pt x="273921" y="281634"/>
                  <a:pt x="272128" y="283802"/>
                  <a:pt x="269619" y="283802"/>
                </a:cubicBezTo>
                <a:lnTo>
                  <a:pt x="212623" y="283802"/>
                </a:lnTo>
                <a:cubicBezTo>
                  <a:pt x="210113" y="283802"/>
                  <a:pt x="208321" y="281634"/>
                  <a:pt x="208321" y="279467"/>
                </a:cubicBezTo>
                <a:lnTo>
                  <a:pt x="208321" y="180120"/>
                </a:lnTo>
                <a:lnTo>
                  <a:pt x="201152" y="180120"/>
                </a:lnTo>
                <a:cubicBezTo>
                  <a:pt x="198642" y="180120"/>
                  <a:pt x="196850" y="177953"/>
                  <a:pt x="196850" y="175424"/>
                </a:cubicBezTo>
                <a:cubicBezTo>
                  <a:pt x="196850" y="173256"/>
                  <a:pt x="198642" y="171450"/>
                  <a:pt x="201152" y="171450"/>
                </a:cubicBezTo>
                <a:close/>
                <a:moveTo>
                  <a:pt x="118141" y="145210"/>
                </a:moveTo>
                <a:lnTo>
                  <a:pt x="118141" y="275117"/>
                </a:lnTo>
                <a:lnTo>
                  <a:pt x="166892" y="275117"/>
                </a:lnTo>
                <a:lnTo>
                  <a:pt x="166892" y="145210"/>
                </a:lnTo>
                <a:lnTo>
                  <a:pt x="118141" y="145210"/>
                </a:lnTo>
                <a:close/>
                <a:moveTo>
                  <a:pt x="45062" y="144692"/>
                </a:moveTo>
                <a:cubicBezTo>
                  <a:pt x="34530" y="144692"/>
                  <a:pt x="26178" y="153215"/>
                  <a:pt x="26178" y="163513"/>
                </a:cubicBezTo>
                <a:cubicBezTo>
                  <a:pt x="26178" y="173455"/>
                  <a:pt x="34530" y="181623"/>
                  <a:pt x="45062" y="181623"/>
                </a:cubicBezTo>
                <a:cubicBezTo>
                  <a:pt x="55593" y="181623"/>
                  <a:pt x="63946" y="173455"/>
                  <a:pt x="63946" y="163513"/>
                </a:cubicBezTo>
                <a:cubicBezTo>
                  <a:pt x="63946" y="153215"/>
                  <a:pt x="55593" y="144692"/>
                  <a:pt x="45062" y="144692"/>
                </a:cubicBezTo>
                <a:close/>
                <a:moveTo>
                  <a:pt x="102727" y="136525"/>
                </a:moveTo>
                <a:lnTo>
                  <a:pt x="182665" y="136525"/>
                </a:lnTo>
                <a:cubicBezTo>
                  <a:pt x="185174" y="136525"/>
                  <a:pt x="186967" y="138334"/>
                  <a:pt x="186967" y="140867"/>
                </a:cubicBezTo>
                <a:cubicBezTo>
                  <a:pt x="186967" y="143039"/>
                  <a:pt x="185174" y="144848"/>
                  <a:pt x="182665" y="144848"/>
                </a:cubicBezTo>
                <a:lnTo>
                  <a:pt x="175496" y="144848"/>
                </a:lnTo>
                <a:lnTo>
                  <a:pt x="175496" y="279459"/>
                </a:lnTo>
                <a:cubicBezTo>
                  <a:pt x="175496" y="281630"/>
                  <a:pt x="173703" y="283801"/>
                  <a:pt x="171194" y="283801"/>
                </a:cubicBezTo>
                <a:lnTo>
                  <a:pt x="114198" y="283801"/>
                </a:lnTo>
                <a:cubicBezTo>
                  <a:pt x="111688" y="283801"/>
                  <a:pt x="109896" y="281630"/>
                  <a:pt x="109896" y="279459"/>
                </a:cubicBezTo>
                <a:lnTo>
                  <a:pt x="109896" y="144848"/>
                </a:lnTo>
                <a:lnTo>
                  <a:pt x="102727" y="144848"/>
                </a:lnTo>
                <a:cubicBezTo>
                  <a:pt x="100217" y="144848"/>
                  <a:pt x="98425" y="143039"/>
                  <a:pt x="98425" y="140867"/>
                </a:cubicBezTo>
                <a:cubicBezTo>
                  <a:pt x="98425" y="138334"/>
                  <a:pt x="100217" y="136525"/>
                  <a:pt x="102727" y="136525"/>
                </a:cubicBezTo>
                <a:close/>
                <a:moveTo>
                  <a:pt x="45062" y="136525"/>
                </a:moveTo>
                <a:cubicBezTo>
                  <a:pt x="60315" y="136525"/>
                  <a:pt x="72662" y="148598"/>
                  <a:pt x="72662" y="163513"/>
                </a:cubicBezTo>
                <a:cubicBezTo>
                  <a:pt x="72662" y="178072"/>
                  <a:pt x="60315" y="190145"/>
                  <a:pt x="45062" y="190145"/>
                </a:cubicBezTo>
                <a:cubicBezTo>
                  <a:pt x="29809" y="190145"/>
                  <a:pt x="17462" y="178072"/>
                  <a:pt x="17462" y="163513"/>
                </a:cubicBezTo>
                <a:cubicBezTo>
                  <a:pt x="17462" y="148598"/>
                  <a:pt x="29809" y="136525"/>
                  <a:pt x="45062" y="136525"/>
                </a:cubicBezTo>
                <a:close/>
                <a:moveTo>
                  <a:pt x="241300" y="99138"/>
                </a:moveTo>
                <a:cubicBezTo>
                  <a:pt x="227530" y="99138"/>
                  <a:pt x="216659" y="110310"/>
                  <a:pt x="216659" y="123645"/>
                </a:cubicBezTo>
                <a:cubicBezTo>
                  <a:pt x="216659" y="136980"/>
                  <a:pt x="227530" y="148153"/>
                  <a:pt x="241300" y="148153"/>
                </a:cubicBezTo>
                <a:cubicBezTo>
                  <a:pt x="254707" y="148153"/>
                  <a:pt x="265578" y="136980"/>
                  <a:pt x="265578" y="123645"/>
                </a:cubicBezTo>
                <a:cubicBezTo>
                  <a:pt x="265578" y="110310"/>
                  <a:pt x="254707" y="99138"/>
                  <a:pt x="241300" y="99138"/>
                </a:cubicBezTo>
                <a:close/>
                <a:moveTo>
                  <a:pt x="241300" y="90488"/>
                </a:moveTo>
                <a:cubicBezTo>
                  <a:pt x="259418" y="90488"/>
                  <a:pt x="274275" y="105265"/>
                  <a:pt x="274275" y="123645"/>
                </a:cubicBezTo>
                <a:cubicBezTo>
                  <a:pt x="274275" y="142026"/>
                  <a:pt x="259418" y="156803"/>
                  <a:pt x="241300" y="156803"/>
                </a:cubicBezTo>
                <a:cubicBezTo>
                  <a:pt x="222819" y="156803"/>
                  <a:pt x="207962" y="142026"/>
                  <a:pt x="207962" y="123645"/>
                </a:cubicBezTo>
                <a:cubicBezTo>
                  <a:pt x="207962" y="105265"/>
                  <a:pt x="222819" y="90488"/>
                  <a:pt x="241300" y="90488"/>
                </a:cubicBezTo>
                <a:close/>
                <a:moveTo>
                  <a:pt x="177800" y="57150"/>
                </a:moveTo>
                <a:cubicBezTo>
                  <a:pt x="179998" y="57150"/>
                  <a:pt x="182196" y="59436"/>
                  <a:pt x="182196" y="61722"/>
                </a:cubicBezTo>
                <a:cubicBezTo>
                  <a:pt x="182196" y="64389"/>
                  <a:pt x="179998" y="66294"/>
                  <a:pt x="177800" y="66294"/>
                </a:cubicBezTo>
                <a:cubicBezTo>
                  <a:pt x="175235" y="66294"/>
                  <a:pt x="173037" y="64389"/>
                  <a:pt x="173037" y="61722"/>
                </a:cubicBezTo>
                <a:cubicBezTo>
                  <a:pt x="173037" y="59436"/>
                  <a:pt x="175235" y="57150"/>
                  <a:pt x="177800" y="57150"/>
                </a:cubicBezTo>
                <a:close/>
                <a:moveTo>
                  <a:pt x="109347" y="57150"/>
                </a:moveTo>
                <a:cubicBezTo>
                  <a:pt x="112014" y="57150"/>
                  <a:pt x="113919" y="59436"/>
                  <a:pt x="113919" y="61722"/>
                </a:cubicBezTo>
                <a:cubicBezTo>
                  <a:pt x="113919" y="64389"/>
                  <a:pt x="112014" y="66294"/>
                  <a:pt x="109347" y="66294"/>
                </a:cubicBezTo>
                <a:cubicBezTo>
                  <a:pt x="107061" y="66294"/>
                  <a:pt x="104775" y="64389"/>
                  <a:pt x="104775" y="61722"/>
                </a:cubicBezTo>
                <a:cubicBezTo>
                  <a:pt x="104775" y="59436"/>
                  <a:pt x="107061" y="57150"/>
                  <a:pt x="109347" y="57150"/>
                </a:cubicBezTo>
                <a:close/>
                <a:moveTo>
                  <a:pt x="142695" y="19050"/>
                </a:moveTo>
                <a:cubicBezTo>
                  <a:pt x="145207" y="19050"/>
                  <a:pt x="147002" y="20863"/>
                  <a:pt x="147002" y="23402"/>
                </a:cubicBezTo>
                <a:lnTo>
                  <a:pt x="147002" y="27391"/>
                </a:lnTo>
                <a:cubicBezTo>
                  <a:pt x="153462" y="28842"/>
                  <a:pt x="159205" y="33194"/>
                  <a:pt x="161717" y="38996"/>
                </a:cubicBezTo>
                <a:cubicBezTo>
                  <a:pt x="162435" y="41535"/>
                  <a:pt x="161359" y="43711"/>
                  <a:pt x="159564" y="45162"/>
                </a:cubicBezTo>
                <a:cubicBezTo>
                  <a:pt x="157052" y="45887"/>
                  <a:pt x="154539" y="44799"/>
                  <a:pt x="153821" y="42623"/>
                </a:cubicBezTo>
                <a:cubicBezTo>
                  <a:pt x="152027" y="38634"/>
                  <a:pt x="147720" y="35732"/>
                  <a:pt x="142695" y="35732"/>
                </a:cubicBezTo>
                <a:cubicBezTo>
                  <a:pt x="136235" y="35732"/>
                  <a:pt x="130851" y="40447"/>
                  <a:pt x="130851" y="46250"/>
                </a:cubicBezTo>
                <a:cubicBezTo>
                  <a:pt x="130851" y="53140"/>
                  <a:pt x="134799" y="56404"/>
                  <a:pt x="142695" y="56404"/>
                </a:cubicBezTo>
                <a:cubicBezTo>
                  <a:pt x="157769" y="56404"/>
                  <a:pt x="163153" y="66559"/>
                  <a:pt x="163153" y="75625"/>
                </a:cubicBezTo>
                <a:cubicBezTo>
                  <a:pt x="163153" y="84692"/>
                  <a:pt x="156334" y="92671"/>
                  <a:pt x="147002" y="94484"/>
                </a:cubicBezTo>
                <a:lnTo>
                  <a:pt x="147002" y="98473"/>
                </a:lnTo>
                <a:cubicBezTo>
                  <a:pt x="147002" y="101012"/>
                  <a:pt x="145207" y="102825"/>
                  <a:pt x="142695" y="102825"/>
                </a:cubicBezTo>
                <a:cubicBezTo>
                  <a:pt x="140183" y="102825"/>
                  <a:pt x="138388" y="101012"/>
                  <a:pt x="138388" y="98473"/>
                </a:cubicBezTo>
                <a:lnTo>
                  <a:pt x="138388" y="94121"/>
                </a:lnTo>
                <a:cubicBezTo>
                  <a:pt x="131569" y="93033"/>
                  <a:pt x="126185" y="88681"/>
                  <a:pt x="123673" y="82516"/>
                </a:cubicBezTo>
                <a:cubicBezTo>
                  <a:pt x="122955" y="80340"/>
                  <a:pt x="123673" y="77801"/>
                  <a:pt x="126185" y="77076"/>
                </a:cubicBezTo>
                <a:cubicBezTo>
                  <a:pt x="127980" y="75988"/>
                  <a:pt x="130851" y="77076"/>
                  <a:pt x="131569" y="79252"/>
                </a:cubicBezTo>
                <a:cubicBezTo>
                  <a:pt x="133363" y="83241"/>
                  <a:pt x="138029" y="86143"/>
                  <a:pt x="142695" y="86143"/>
                </a:cubicBezTo>
                <a:cubicBezTo>
                  <a:pt x="149155" y="86143"/>
                  <a:pt x="154539" y="81428"/>
                  <a:pt x="154539" y="75625"/>
                </a:cubicBezTo>
                <a:cubicBezTo>
                  <a:pt x="154539" y="68735"/>
                  <a:pt x="150591" y="65108"/>
                  <a:pt x="142695" y="65108"/>
                </a:cubicBezTo>
                <a:cubicBezTo>
                  <a:pt x="127621" y="65108"/>
                  <a:pt x="122237" y="55316"/>
                  <a:pt x="122237" y="46250"/>
                </a:cubicBezTo>
                <a:cubicBezTo>
                  <a:pt x="122237" y="37183"/>
                  <a:pt x="129415" y="29567"/>
                  <a:pt x="138388" y="27391"/>
                </a:cubicBezTo>
                <a:lnTo>
                  <a:pt x="138388" y="23402"/>
                </a:lnTo>
                <a:cubicBezTo>
                  <a:pt x="138388" y="20863"/>
                  <a:pt x="140183" y="19050"/>
                  <a:pt x="142695" y="19050"/>
                </a:cubicBezTo>
                <a:close/>
                <a:moveTo>
                  <a:pt x="142695" y="8639"/>
                </a:moveTo>
                <a:cubicBezTo>
                  <a:pt x="113264" y="8639"/>
                  <a:pt x="89935" y="32396"/>
                  <a:pt x="89935" y="61552"/>
                </a:cubicBezTo>
                <a:cubicBezTo>
                  <a:pt x="89935" y="90709"/>
                  <a:pt x="113264" y="114826"/>
                  <a:pt x="142695" y="114826"/>
                </a:cubicBezTo>
                <a:cubicBezTo>
                  <a:pt x="171767" y="114826"/>
                  <a:pt x="195814" y="90709"/>
                  <a:pt x="195814" y="61552"/>
                </a:cubicBezTo>
                <a:cubicBezTo>
                  <a:pt x="195814" y="32396"/>
                  <a:pt x="171767" y="8639"/>
                  <a:pt x="142695" y="8639"/>
                </a:cubicBezTo>
                <a:close/>
                <a:moveTo>
                  <a:pt x="142695" y="0"/>
                </a:moveTo>
                <a:cubicBezTo>
                  <a:pt x="176792" y="0"/>
                  <a:pt x="204428" y="27717"/>
                  <a:pt x="204428" y="61552"/>
                </a:cubicBezTo>
                <a:cubicBezTo>
                  <a:pt x="204428" y="95748"/>
                  <a:pt x="176792" y="123465"/>
                  <a:pt x="142695" y="123465"/>
                </a:cubicBezTo>
                <a:cubicBezTo>
                  <a:pt x="108957" y="123465"/>
                  <a:pt x="80962" y="95748"/>
                  <a:pt x="80962" y="61552"/>
                </a:cubicBezTo>
                <a:cubicBezTo>
                  <a:pt x="80962" y="27717"/>
                  <a:pt x="108957" y="0"/>
                  <a:pt x="1426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3" name="Freeform 1016">
            <a:extLst>
              <a:ext uri="{FF2B5EF4-FFF2-40B4-BE49-F238E27FC236}">
                <a16:creationId xmlns:a16="http://schemas.microsoft.com/office/drawing/2014/main" xmlns="" id="{9930F5DE-5C4C-4980-BB54-88CEA0E5E4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06809" y="6983736"/>
            <a:ext cx="420258" cy="419621"/>
          </a:xfrm>
          <a:custGeom>
            <a:avLst/>
            <a:gdLst>
              <a:gd name="T0" fmla="*/ 67396042 w 288565"/>
              <a:gd name="T1" fmla="*/ 92877014 h 288565"/>
              <a:gd name="T2" fmla="*/ 54034295 w 288565"/>
              <a:gd name="T3" fmla="*/ 102044141 h 288565"/>
              <a:gd name="T4" fmla="*/ 78582751 w 288565"/>
              <a:gd name="T5" fmla="*/ 111366086 h 288565"/>
              <a:gd name="T6" fmla="*/ 82311448 w 288565"/>
              <a:gd name="T7" fmla="*/ 115095226 h 288565"/>
              <a:gd name="T8" fmla="*/ 102509904 w 288565"/>
              <a:gd name="T9" fmla="*/ 95829239 h 288565"/>
              <a:gd name="T10" fmla="*/ 75009190 w 288565"/>
              <a:gd name="T11" fmla="*/ 86196073 h 288565"/>
              <a:gd name="T12" fmla="*/ 90080684 w 288565"/>
              <a:gd name="T13" fmla="*/ 91323631 h 288565"/>
              <a:gd name="T14" fmla="*/ 75009190 w 288565"/>
              <a:gd name="T15" fmla="*/ 86196073 h 288565"/>
              <a:gd name="T16" fmla="*/ 80291529 w 288565"/>
              <a:gd name="T17" fmla="*/ 83710061 h 288565"/>
              <a:gd name="T18" fmla="*/ 78582751 w 288565"/>
              <a:gd name="T19" fmla="*/ 45799888 h 288565"/>
              <a:gd name="T20" fmla="*/ 51237058 w 288565"/>
              <a:gd name="T21" fmla="*/ 80447079 h 288565"/>
              <a:gd name="T22" fmla="*/ 50926900 w 288565"/>
              <a:gd name="T23" fmla="*/ 98625689 h 288565"/>
              <a:gd name="T24" fmla="*/ 66619254 w 288565"/>
              <a:gd name="T25" fmla="*/ 88992399 h 288565"/>
              <a:gd name="T26" fmla="*/ 66308541 w 288565"/>
              <a:gd name="T27" fmla="*/ 70814429 h 288565"/>
              <a:gd name="T28" fmla="*/ 89148378 w 288565"/>
              <a:gd name="T29" fmla="*/ 83865550 h 288565"/>
              <a:gd name="T30" fmla="*/ 97227340 w 288565"/>
              <a:gd name="T31" fmla="*/ 89924978 h 288565"/>
              <a:gd name="T32" fmla="*/ 115095226 w 288565"/>
              <a:gd name="T33" fmla="*/ 82311448 h 288565"/>
              <a:gd name="T34" fmla="*/ 111366086 w 288565"/>
              <a:gd name="T35" fmla="*/ 78427280 h 288565"/>
              <a:gd name="T36" fmla="*/ 82311448 w 288565"/>
              <a:gd name="T37" fmla="*/ 49373187 h 288565"/>
              <a:gd name="T38" fmla="*/ 78582751 w 288565"/>
              <a:gd name="T39" fmla="*/ 45799888 h 288565"/>
              <a:gd name="T40" fmla="*/ 82311448 w 288565"/>
              <a:gd name="T41" fmla="*/ 41915146 h 288565"/>
              <a:gd name="T42" fmla="*/ 124572489 w 288565"/>
              <a:gd name="T43" fmla="*/ 80447079 h 288565"/>
              <a:gd name="T44" fmla="*/ 82311448 w 288565"/>
              <a:gd name="T45" fmla="*/ 118824362 h 288565"/>
              <a:gd name="T46" fmla="*/ 78582751 w 288565"/>
              <a:gd name="T47" fmla="*/ 122708207 h 288565"/>
              <a:gd name="T48" fmla="*/ 38186024 w 288565"/>
              <a:gd name="T49" fmla="*/ 82311448 h 288565"/>
              <a:gd name="T50" fmla="*/ 41915146 w 288565"/>
              <a:gd name="T51" fmla="*/ 78427280 h 288565"/>
              <a:gd name="T52" fmla="*/ 80291529 w 288565"/>
              <a:gd name="T53" fmla="*/ 36321478 h 288565"/>
              <a:gd name="T54" fmla="*/ 44303012 w 288565"/>
              <a:gd name="T55" fmla="*/ 47357010 h 288565"/>
              <a:gd name="T56" fmla="*/ 44303012 w 288565"/>
              <a:gd name="T57" fmla="*/ 0 h 288565"/>
              <a:gd name="T58" fmla="*/ 79402078 w 288565"/>
              <a:gd name="T59" fmla="*/ 28103717 h 288565"/>
              <a:gd name="T60" fmla="*/ 46175228 w 288565"/>
              <a:gd name="T61" fmla="*/ 9470595 h 288565"/>
              <a:gd name="T62" fmla="*/ 42431195 w 288565"/>
              <a:gd name="T63" fmla="*/ 13197165 h 288565"/>
              <a:gd name="T64" fmla="*/ 13103777 w 288565"/>
              <a:gd name="T65" fmla="*/ 42233195 h 288565"/>
              <a:gd name="T66" fmla="*/ 9516619 w 288565"/>
              <a:gd name="T67" fmla="*/ 45959116 h 288565"/>
              <a:gd name="T68" fmla="*/ 27298848 w 288565"/>
              <a:gd name="T69" fmla="*/ 53567658 h 288565"/>
              <a:gd name="T70" fmla="*/ 35566931 w 288565"/>
              <a:gd name="T71" fmla="*/ 47666972 h 288565"/>
              <a:gd name="T72" fmla="*/ 58498606 w 288565"/>
              <a:gd name="T73" fmla="*/ 34624555 h 288565"/>
              <a:gd name="T74" fmla="*/ 34630948 w 288565"/>
              <a:gd name="T75" fmla="*/ 54964819 h 288565"/>
              <a:gd name="T76" fmla="*/ 40870936 w 288565"/>
              <a:gd name="T77" fmla="*/ 63504527 h 288565"/>
              <a:gd name="T78" fmla="*/ 28391035 w 288565"/>
              <a:gd name="T79" fmla="*/ 57138811 h 288565"/>
              <a:gd name="T80" fmla="*/ 17939566 w 288565"/>
              <a:gd name="T81" fmla="*/ 66764779 h 288565"/>
              <a:gd name="T82" fmla="*/ 29015049 w 288565"/>
              <a:gd name="T83" fmla="*/ 79341912 h 288565"/>
              <a:gd name="T84" fmla="*/ 1870721 w 288565"/>
              <a:gd name="T85" fmla="*/ 45959116 h 288565"/>
              <a:gd name="T86" fmla="*/ 5772603 w 288565"/>
              <a:gd name="T87" fmla="*/ 42233195 h 288565"/>
              <a:gd name="T88" fmla="*/ 44303012 w 288565"/>
              <a:gd name="T89" fmla="*/ 0 h 2885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8565" h="288565">
                <a:moveTo>
                  <a:pt x="216584" y="214784"/>
                </a:moveTo>
                <a:cubicBezTo>
                  <a:pt x="212984" y="224862"/>
                  <a:pt x="201107" y="232420"/>
                  <a:pt x="185991" y="232420"/>
                </a:cubicBezTo>
                <a:cubicBezTo>
                  <a:pt x="171595" y="232420"/>
                  <a:pt x="159358" y="224862"/>
                  <a:pt x="156119" y="215144"/>
                </a:cubicBezTo>
                <a:cubicBezTo>
                  <a:pt x="153959" y="215504"/>
                  <a:pt x="151800" y="216224"/>
                  <a:pt x="149640" y="216584"/>
                </a:cubicBezTo>
                <a:cubicBezTo>
                  <a:pt x="144242" y="218023"/>
                  <a:pt x="139563" y="220183"/>
                  <a:pt x="134884" y="222342"/>
                </a:cubicBezTo>
                <a:cubicBezTo>
                  <a:pt x="129126" y="224862"/>
                  <a:pt x="125167" y="230620"/>
                  <a:pt x="125167" y="236379"/>
                </a:cubicBezTo>
                <a:lnTo>
                  <a:pt x="125167" y="238538"/>
                </a:lnTo>
                <a:cubicBezTo>
                  <a:pt x="139203" y="254734"/>
                  <a:pt x="159358" y="265171"/>
                  <a:pt x="182032" y="266611"/>
                </a:cubicBezTo>
                <a:lnTo>
                  <a:pt x="182032" y="257973"/>
                </a:lnTo>
                <a:cubicBezTo>
                  <a:pt x="182032" y="255814"/>
                  <a:pt x="183832" y="253654"/>
                  <a:pt x="185991" y="253654"/>
                </a:cubicBezTo>
                <a:cubicBezTo>
                  <a:pt x="188871" y="253654"/>
                  <a:pt x="190670" y="255814"/>
                  <a:pt x="190670" y="257973"/>
                </a:cubicBezTo>
                <a:lnTo>
                  <a:pt x="190670" y="266611"/>
                </a:lnTo>
                <a:cubicBezTo>
                  <a:pt x="213344" y="265171"/>
                  <a:pt x="233139" y="254734"/>
                  <a:pt x="247176" y="238538"/>
                </a:cubicBezTo>
                <a:lnTo>
                  <a:pt x="247176" y="236379"/>
                </a:lnTo>
                <a:cubicBezTo>
                  <a:pt x="247176" y="230620"/>
                  <a:pt x="243577" y="224862"/>
                  <a:pt x="237458" y="221982"/>
                </a:cubicBezTo>
                <a:cubicBezTo>
                  <a:pt x="233139" y="220183"/>
                  <a:pt x="228460" y="218023"/>
                  <a:pt x="222702" y="216584"/>
                </a:cubicBezTo>
                <a:cubicBezTo>
                  <a:pt x="220902" y="216224"/>
                  <a:pt x="218743" y="215504"/>
                  <a:pt x="216584" y="214784"/>
                </a:cubicBezTo>
                <a:close/>
                <a:moveTo>
                  <a:pt x="173754" y="199668"/>
                </a:moveTo>
                <a:cubicBezTo>
                  <a:pt x="171955" y="204347"/>
                  <a:pt x="168716" y="208666"/>
                  <a:pt x="164037" y="211545"/>
                </a:cubicBezTo>
                <a:cubicBezTo>
                  <a:pt x="165836" y="217663"/>
                  <a:pt x="174474" y="223422"/>
                  <a:pt x="185991" y="223422"/>
                </a:cubicBezTo>
                <a:cubicBezTo>
                  <a:pt x="198228" y="223422"/>
                  <a:pt x="206866" y="217663"/>
                  <a:pt x="208666" y="211545"/>
                </a:cubicBezTo>
                <a:cubicBezTo>
                  <a:pt x="203987" y="208666"/>
                  <a:pt x="200388" y="204347"/>
                  <a:pt x="198948" y="199668"/>
                </a:cubicBezTo>
                <a:cubicBezTo>
                  <a:pt x="194989" y="201467"/>
                  <a:pt x="190670" y="202547"/>
                  <a:pt x="185991" y="202547"/>
                </a:cubicBezTo>
                <a:cubicBezTo>
                  <a:pt x="181672" y="202547"/>
                  <a:pt x="177713" y="201467"/>
                  <a:pt x="173754" y="199668"/>
                </a:cubicBezTo>
                <a:close/>
                <a:moveTo>
                  <a:pt x="185991" y="138843"/>
                </a:moveTo>
                <a:cubicBezTo>
                  <a:pt x="171595" y="138843"/>
                  <a:pt x="162237" y="148921"/>
                  <a:pt x="162237" y="164037"/>
                </a:cubicBezTo>
                <a:cubicBezTo>
                  <a:pt x="162237" y="180593"/>
                  <a:pt x="173035" y="193909"/>
                  <a:pt x="185991" y="193909"/>
                </a:cubicBezTo>
                <a:cubicBezTo>
                  <a:pt x="199668" y="193909"/>
                  <a:pt x="210465" y="180593"/>
                  <a:pt x="210465" y="164037"/>
                </a:cubicBezTo>
                <a:cubicBezTo>
                  <a:pt x="210465" y="148921"/>
                  <a:pt x="200748" y="138843"/>
                  <a:pt x="185991" y="138843"/>
                </a:cubicBezTo>
                <a:close/>
                <a:moveTo>
                  <a:pt x="182032" y="106092"/>
                </a:moveTo>
                <a:cubicBezTo>
                  <a:pt x="141003" y="108251"/>
                  <a:pt x="108251" y="141003"/>
                  <a:pt x="106092" y="181672"/>
                </a:cubicBezTo>
                <a:lnTo>
                  <a:pt x="114369" y="181672"/>
                </a:lnTo>
                <a:cubicBezTo>
                  <a:pt x="116889" y="181672"/>
                  <a:pt x="118688" y="183832"/>
                  <a:pt x="118688" y="186351"/>
                </a:cubicBezTo>
                <a:cubicBezTo>
                  <a:pt x="118688" y="188871"/>
                  <a:pt x="116889" y="190670"/>
                  <a:pt x="114369" y="190670"/>
                </a:cubicBezTo>
                <a:lnTo>
                  <a:pt x="106092" y="190670"/>
                </a:lnTo>
                <a:cubicBezTo>
                  <a:pt x="106811" y="204347"/>
                  <a:pt x="111130" y="217303"/>
                  <a:pt x="117969" y="228461"/>
                </a:cubicBezTo>
                <a:cubicBezTo>
                  <a:pt x="120128" y="222342"/>
                  <a:pt x="124807" y="216944"/>
                  <a:pt x="131285" y="214064"/>
                </a:cubicBezTo>
                <a:cubicBezTo>
                  <a:pt x="135964" y="211905"/>
                  <a:pt x="141363" y="209745"/>
                  <a:pt x="147121" y="208306"/>
                </a:cubicBezTo>
                <a:cubicBezTo>
                  <a:pt x="149281" y="207586"/>
                  <a:pt x="151800" y="206866"/>
                  <a:pt x="154319" y="206146"/>
                </a:cubicBezTo>
                <a:cubicBezTo>
                  <a:pt x="160078" y="205067"/>
                  <a:pt x="164757" y="200388"/>
                  <a:pt x="165836" y="194989"/>
                </a:cubicBezTo>
                <a:cubicBezTo>
                  <a:pt x="166196" y="194989"/>
                  <a:pt x="166196" y="194629"/>
                  <a:pt x="166196" y="194269"/>
                </a:cubicBezTo>
                <a:cubicBezTo>
                  <a:pt x="158638" y="187431"/>
                  <a:pt x="153599" y="176274"/>
                  <a:pt x="153599" y="164037"/>
                </a:cubicBezTo>
                <a:cubicBezTo>
                  <a:pt x="153599" y="144242"/>
                  <a:pt x="166916" y="130206"/>
                  <a:pt x="185991" y="130206"/>
                </a:cubicBezTo>
                <a:cubicBezTo>
                  <a:pt x="205426" y="130206"/>
                  <a:pt x="218743" y="144242"/>
                  <a:pt x="218743" y="164037"/>
                </a:cubicBezTo>
                <a:cubicBezTo>
                  <a:pt x="218743" y="176274"/>
                  <a:pt x="214064" y="187431"/>
                  <a:pt x="206506" y="194269"/>
                </a:cubicBezTo>
                <a:cubicBezTo>
                  <a:pt x="206506" y="194629"/>
                  <a:pt x="206506" y="194629"/>
                  <a:pt x="206506" y="194629"/>
                </a:cubicBezTo>
                <a:cubicBezTo>
                  <a:pt x="207586" y="200388"/>
                  <a:pt x="212265" y="204707"/>
                  <a:pt x="218383" y="206146"/>
                </a:cubicBezTo>
                <a:cubicBezTo>
                  <a:pt x="220542" y="206866"/>
                  <a:pt x="223062" y="207586"/>
                  <a:pt x="225221" y="208306"/>
                </a:cubicBezTo>
                <a:cubicBezTo>
                  <a:pt x="231340" y="209745"/>
                  <a:pt x="236378" y="211905"/>
                  <a:pt x="241057" y="214064"/>
                </a:cubicBezTo>
                <a:cubicBezTo>
                  <a:pt x="247536" y="216944"/>
                  <a:pt x="252214" y="222342"/>
                  <a:pt x="254374" y="228461"/>
                </a:cubicBezTo>
                <a:cubicBezTo>
                  <a:pt x="261572" y="217303"/>
                  <a:pt x="265531" y="204347"/>
                  <a:pt x="266611" y="190670"/>
                </a:cubicBezTo>
                <a:lnTo>
                  <a:pt x="257973" y="190670"/>
                </a:lnTo>
                <a:cubicBezTo>
                  <a:pt x="255814" y="190670"/>
                  <a:pt x="253654" y="188871"/>
                  <a:pt x="253654" y="186351"/>
                </a:cubicBezTo>
                <a:cubicBezTo>
                  <a:pt x="253654" y="183832"/>
                  <a:pt x="255814" y="181672"/>
                  <a:pt x="257973" y="181672"/>
                </a:cubicBezTo>
                <a:lnTo>
                  <a:pt x="266611" y="181672"/>
                </a:lnTo>
                <a:cubicBezTo>
                  <a:pt x="264091" y="141003"/>
                  <a:pt x="231340" y="108251"/>
                  <a:pt x="190670" y="106092"/>
                </a:cubicBezTo>
                <a:lnTo>
                  <a:pt x="190670" y="114370"/>
                </a:lnTo>
                <a:cubicBezTo>
                  <a:pt x="190670" y="116889"/>
                  <a:pt x="188871" y="118688"/>
                  <a:pt x="185991" y="118688"/>
                </a:cubicBezTo>
                <a:cubicBezTo>
                  <a:pt x="183832" y="118688"/>
                  <a:pt x="182032" y="116889"/>
                  <a:pt x="182032" y="114370"/>
                </a:cubicBezTo>
                <a:lnTo>
                  <a:pt x="182032" y="106092"/>
                </a:lnTo>
                <a:close/>
                <a:moveTo>
                  <a:pt x="185991" y="84137"/>
                </a:moveTo>
                <a:cubicBezTo>
                  <a:pt x="188871" y="84137"/>
                  <a:pt x="190670" y="85937"/>
                  <a:pt x="190670" y="88456"/>
                </a:cubicBezTo>
                <a:lnTo>
                  <a:pt x="190670" y="97094"/>
                </a:lnTo>
                <a:cubicBezTo>
                  <a:pt x="236378" y="99613"/>
                  <a:pt x="273089" y="136324"/>
                  <a:pt x="275249" y="181672"/>
                </a:cubicBezTo>
                <a:lnTo>
                  <a:pt x="284246" y="181672"/>
                </a:lnTo>
                <a:cubicBezTo>
                  <a:pt x="286766" y="181672"/>
                  <a:pt x="288565" y="183832"/>
                  <a:pt x="288565" y="186351"/>
                </a:cubicBezTo>
                <a:cubicBezTo>
                  <a:pt x="288565" y="188871"/>
                  <a:pt x="286766" y="190670"/>
                  <a:pt x="284246" y="190670"/>
                </a:cubicBezTo>
                <a:lnTo>
                  <a:pt x="275249" y="190670"/>
                </a:lnTo>
                <a:cubicBezTo>
                  <a:pt x="273089" y="236379"/>
                  <a:pt x="236378" y="273089"/>
                  <a:pt x="190670" y="275249"/>
                </a:cubicBezTo>
                <a:lnTo>
                  <a:pt x="190670" y="284246"/>
                </a:lnTo>
                <a:cubicBezTo>
                  <a:pt x="190670" y="286766"/>
                  <a:pt x="188871" y="288565"/>
                  <a:pt x="185991" y="288565"/>
                </a:cubicBezTo>
                <a:cubicBezTo>
                  <a:pt x="183832" y="288565"/>
                  <a:pt x="182032" y="286766"/>
                  <a:pt x="182032" y="284246"/>
                </a:cubicBezTo>
                <a:lnTo>
                  <a:pt x="182032" y="275249"/>
                </a:lnTo>
                <a:cubicBezTo>
                  <a:pt x="135964" y="273089"/>
                  <a:pt x="99613" y="236379"/>
                  <a:pt x="97094" y="190670"/>
                </a:cubicBezTo>
                <a:lnTo>
                  <a:pt x="88456" y="190670"/>
                </a:lnTo>
                <a:cubicBezTo>
                  <a:pt x="85937" y="190670"/>
                  <a:pt x="84137" y="188871"/>
                  <a:pt x="84137" y="186351"/>
                </a:cubicBezTo>
                <a:cubicBezTo>
                  <a:pt x="84137" y="183832"/>
                  <a:pt x="85937" y="181672"/>
                  <a:pt x="88456" y="181672"/>
                </a:cubicBezTo>
                <a:lnTo>
                  <a:pt x="97094" y="181672"/>
                </a:lnTo>
                <a:cubicBezTo>
                  <a:pt x="99613" y="136324"/>
                  <a:pt x="135964" y="99613"/>
                  <a:pt x="182032" y="97094"/>
                </a:cubicBezTo>
                <a:lnTo>
                  <a:pt x="182032" y="88456"/>
                </a:lnTo>
                <a:cubicBezTo>
                  <a:pt x="182032" y="85937"/>
                  <a:pt x="183832" y="84137"/>
                  <a:pt x="185991" y="84137"/>
                </a:cubicBezTo>
                <a:close/>
                <a:moveTo>
                  <a:pt x="102625" y="55029"/>
                </a:moveTo>
                <a:cubicBezTo>
                  <a:pt x="87810" y="55029"/>
                  <a:pt x="78776" y="64740"/>
                  <a:pt x="78776" y="80206"/>
                </a:cubicBezTo>
                <a:cubicBezTo>
                  <a:pt x="78776" y="96391"/>
                  <a:pt x="89616" y="109699"/>
                  <a:pt x="102625" y="109699"/>
                </a:cubicBezTo>
                <a:cubicBezTo>
                  <a:pt x="115634" y="109699"/>
                  <a:pt x="126475" y="96391"/>
                  <a:pt x="126475" y="80206"/>
                </a:cubicBezTo>
                <a:cubicBezTo>
                  <a:pt x="126475" y="64740"/>
                  <a:pt x="117441" y="55029"/>
                  <a:pt x="102625" y="55029"/>
                </a:cubicBezTo>
                <a:close/>
                <a:moveTo>
                  <a:pt x="102625" y="0"/>
                </a:moveTo>
                <a:cubicBezTo>
                  <a:pt x="105155" y="0"/>
                  <a:pt x="106962" y="1798"/>
                  <a:pt x="106962" y="4316"/>
                </a:cubicBezTo>
                <a:lnTo>
                  <a:pt x="106962" y="12948"/>
                </a:lnTo>
                <a:cubicBezTo>
                  <a:pt x="140206" y="14746"/>
                  <a:pt x="170199" y="34888"/>
                  <a:pt x="183930" y="65100"/>
                </a:cubicBezTo>
                <a:cubicBezTo>
                  <a:pt x="185376" y="67258"/>
                  <a:pt x="184292" y="70135"/>
                  <a:pt x="182124" y="71214"/>
                </a:cubicBezTo>
                <a:cubicBezTo>
                  <a:pt x="179955" y="71933"/>
                  <a:pt x="177065" y="71214"/>
                  <a:pt x="176342" y="68696"/>
                </a:cubicBezTo>
                <a:cubicBezTo>
                  <a:pt x="163694" y="41721"/>
                  <a:pt x="136593" y="23738"/>
                  <a:pt x="106962" y="21939"/>
                </a:cubicBezTo>
                <a:lnTo>
                  <a:pt x="106962" y="30572"/>
                </a:lnTo>
                <a:cubicBezTo>
                  <a:pt x="106962" y="33089"/>
                  <a:pt x="105155" y="34888"/>
                  <a:pt x="102625" y="34888"/>
                </a:cubicBezTo>
                <a:cubicBezTo>
                  <a:pt x="100096" y="34888"/>
                  <a:pt x="98289" y="33089"/>
                  <a:pt x="98289" y="30572"/>
                </a:cubicBezTo>
                <a:lnTo>
                  <a:pt x="98289" y="21939"/>
                </a:lnTo>
                <a:cubicBezTo>
                  <a:pt x="57094" y="24098"/>
                  <a:pt x="24211" y="56827"/>
                  <a:pt x="22043" y="97830"/>
                </a:cubicBezTo>
                <a:lnTo>
                  <a:pt x="30354" y="97830"/>
                </a:lnTo>
                <a:cubicBezTo>
                  <a:pt x="32883" y="97830"/>
                  <a:pt x="35051" y="99628"/>
                  <a:pt x="35051" y="102146"/>
                </a:cubicBezTo>
                <a:cubicBezTo>
                  <a:pt x="35051" y="104664"/>
                  <a:pt x="32883" y="106462"/>
                  <a:pt x="30354" y="106462"/>
                </a:cubicBezTo>
                <a:lnTo>
                  <a:pt x="22043" y="106462"/>
                </a:lnTo>
                <a:cubicBezTo>
                  <a:pt x="22765" y="120129"/>
                  <a:pt x="27102" y="133437"/>
                  <a:pt x="33967" y="144587"/>
                </a:cubicBezTo>
                <a:cubicBezTo>
                  <a:pt x="36136" y="138472"/>
                  <a:pt x="40833" y="133077"/>
                  <a:pt x="47338" y="130200"/>
                </a:cubicBezTo>
                <a:cubicBezTo>
                  <a:pt x="52035" y="127682"/>
                  <a:pt x="57817" y="125884"/>
                  <a:pt x="63237" y="124086"/>
                </a:cubicBezTo>
                <a:cubicBezTo>
                  <a:pt x="65767" y="123366"/>
                  <a:pt x="67935" y="122647"/>
                  <a:pt x="70464" y="121928"/>
                </a:cubicBezTo>
                <a:cubicBezTo>
                  <a:pt x="76607" y="120489"/>
                  <a:pt x="81305" y="116533"/>
                  <a:pt x="82389" y="111138"/>
                </a:cubicBezTo>
                <a:cubicBezTo>
                  <a:pt x="82389" y="110778"/>
                  <a:pt x="82389" y="110418"/>
                  <a:pt x="82389" y="110418"/>
                </a:cubicBezTo>
                <a:cubicBezTo>
                  <a:pt x="74801" y="103225"/>
                  <a:pt x="69742" y="92435"/>
                  <a:pt x="69742" y="80206"/>
                </a:cubicBezTo>
                <a:cubicBezTo>
                  <a:pt x="69742" y="60064"/>
                  <a:pt x="83473" y="46037"/>
                  <a:pt x="102625" y="46037"/>
                </a:cubicBezTo>
                <a:cubicBezTo>
                  <a:pt x="121777" y="46037"/>
                  <a:pt x="135509" y="60064"/>
                  <a:pt x="135509" y="80206"/>
                </a:cubicBezTo>
                <a:cubicBezTo>
                  <a:pt x="135509" y="101067"/>
                  <a:pt x="120693" y="118331"/>
                  <a:pt x="102625" y="118331"/>
                </a:cubicBezTo>
                <a:cubicBezTo>
                  <a:pt x="98289" y="118331"/>
                  <a:pt x="93953" y="117612"/>
                  <a:pt x="89978" y="115454"/>
                </a:cubicBezTo>
                <a:cubicBezTo>
                  <a:pt x="88532" y="120489"/>
                  <a:pt x="84919" y="124805"/>
                  <a:pt x="80221" y="127323"/>
                </a:cubicBezTo>
                <a:cubicBezTo>
                  <a:pt x="81666" y="132358"/>
                  <a:pt x="87448" y="137034"/>
                  <a:pt x="95398" y="138472"/>
                </a:cubicBezTo>
                <a:cubicBezTo>
                  <a:pt x="97928" y="139192"/>
                  <a:pt x="99373" y="141350"/>
                  <a:pt x="98650" y="143867"/>
                </a:cubicBezTo>
                <a:cubicBezTo>
                  <a:pt x="98289" y="146025"/>
                  <a:pt x="96482" y="147104"/>
                  <a:pt x="94675" y="147104"/>
                </a:cubicBezTo>
                <a:cubicBezTo>
                  <a:pt x="94314" y="147104"/>
                  <a:pt x="93953" y="147104"/>
                  <a:pt x="93591" y="147104"/>
                </a:cubicBezTo>
                <a:cubicBezTo>
                  <a:pt x="82750" y="144587"/>
                  <a:pt x="74801" y="138472"/>
                  <a:pt x="72271" y="130560"/>
                </a:cubicBezTo>
                <a:cubicBezTo>
                  <a:pt x="70103" y="131279"/>
                  <a:pt x="67935" y="131998"/>
                  <a:pt x="65767" y="132358"/>
                </a:cubicBezTo>
                <a:cubicBezTo>
                  <a:pt x="60346" y="134156"/>
                  <a:pt x="55649" y="135955"/>
                  <a:pt x="51312" y="137753"/>
                </a:cubicBezTo>
                <a:cubicBezTo>
                  <a:pt x="45169" y="140990"/>
                  <a:pt x="41556" y="146025"/>
                  <a:pt x="41556" y="152140"/>
                </a:cubicBezTo>
                <a:lnTo>
                  <a:pt x="41556" y="154657"/>
                </a:lnTo>
                <a:cubicBezTo>
                  <a:pt x="48783" y="163289"/>
                  <a:pt x="58178" y="170483"/>
                  <a:pt x="69380" y="175518"/>
                </a:cubicBezTo>
                <a:cubicBezTo>
                  <a:pt x="71548" y="176238"/>
                  <a:pt x="72632" y="179115"/>
                  <a:pt x="71548" y="181273"/>
                </a:cubicBezTo>
                <a:cubicBezTo>
                  <a:pt x="70464" y="182712"/>
                  <a:pt x="69019" y="183791"/>
                  <a:pt x="67212" y="183791"/>
                </a:cubicBezTo>
                <a:cubicBezTo>
                  <a:pt x="66851" y="183791"/>
                  <a:pt x="66128" y="183431"/>
                  <a:pt x="65405" y="183431"/>
                </a:cubicBezTo>
                <a:cubicBezTo>
                  <a:pt x="35051" y="169764"/>
                  <a:pt x="14816" y="139551"/>
                  <a:pt x="13370" y="106462"/>
                </a:cubicBezTo>
                <a:lnTo>
                  <a:pt x="4336" y="106462"/>
                </a:lnTo>
                <a:cubicBezTo>
                  <a:pt x="1807" y="106462"/>
                  <a:pt x="0" y="104664"/>
                  <a:pt x="0" y="102146"/>
                </a:cubicBezTo>
                <a:cubicBezTo>
                  <a:pt x="0" y="99628"/>
                  <a:pt x="1807" y="97830"/>
                  <a:pt x="4336" y="97830"/>
                </a:cubicBezTo>
                <a:lnTo>
                  <a:pt x="13370" y="97830"/>
                </a:lnTo>
                <a:cubicBezTo>
                  <a:pt x="15538" y="52152"/>
                  <a:pt x="52397" y="15465"/>
                  <a:pt x="98289" y="13307"/>
                </a:cubicBezTo>
                <a:lnTo>
                  <a:pt x="98289" y="4316"/>
                </a:lnTo>
                <a:cubicBezTo>
                  <a:pt x="98289" y="1798"/>
                  <a:pt x="100096" y="0"/>
                  <a:pt x="102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F12B1EAA-A877-4F60-BBC0-3B029796CEC4}"/>
              </a:ext>
            </a:extLst>
          </p:cNvPr>
          <p:cNvSpPr txBox="1">
            <a:spLocks/>
          </p:cNvSpPr>
          <p:nvPr/>
        </p:nvSpPr>
        <p:spPr>
          <a:xfrm>
            <a:off x="3162300" y="621693"/>
            <a:ext cx="18059400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6000" b="1" spc="300" dirty="0"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Crucial para o crescimento do país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238B65C-091D-4FC2-B9E2-90D0EA7696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4" t="31277" r="52627" b="15376"/>
          <a:stretch/>
        </p:blipFill>
        <p:spPr>
          <a:xfrm>
            <a:off x="2165781" y="4018318"/>
            <a:ext cx="20597850" cy="67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06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difício, guarda-chuva&#10;&#10;Descrição gerada automaticamente">
            <a:extLst>
              <a:ext uri="{FF2B5EF4-FFF2-40B4-BE49-F238E27FC236}">
                <a16:creationId xmlns:a16="http://schemas.microsoft.com/office/drawing/2014/main" xmlns="" id="{43285FAC-B62C-4968-97B4-B6AD38DC9F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486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96B491B-116F-4CFB-8361-80CABA3B05F8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198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C80E9C76-6DBD-424A-AC98-37061B8925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766" y="11204013"/>
            <a:ext cx="2810118" cy="1494983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F065A351-737E-49EC-BD20-E1AA27CE6E08}"/>
              </a:ext>
            </a:extLst>
          </p:cNvPr>
          <p:cNvSpPr txBox="1"/>
          <p:nvPr/>
        </p:nvSpPr>
        <p:spPr>
          <a:xfrm>
            <a:off x="9399441" y="4278567"/>
            <a:ext cx="55787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Obrigado</a:t>
            </a:r>
            <a:r>
              <a:rPr lang="en-US" sz="8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!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EF7EDB89-7990-4DD1-88FC-16B1CDE3B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6536483"/>
            <a:ext cx="18283238" cy="2394157"/>
          </a:xfrm>
        </p:spPr>
        <p:txBody>
          <a:bodyPr>
            <a:normAutofit lnSpcReduction="10000"/>
          </a:bodyPr>
          <a:lstStyle/>
          <a:p>
            <a:r>
              <a:rPr lang="pt-BR" sz="5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Fale conosco em:</a:t>
            </a:r>
          </a:p>
          <a:p>
            <a:r>
              <a:rPr lang="pt-BR" sz="3999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www.abraceel.com.br</a:t>
            </a:r>
          </a:p>
          <a:p>
            <a:r>
              <a:rPr lang="pt-BR" sz="3999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abraceel@abraceel.com.br</a:t>
            </a:r>
          </a:p>
          <a:p>
            <a:endParaRPr lang="pt-BR" sz="3999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0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lipse 57"/>
          <p:cNvSpPr/>
          <p:nvPr/>
        </p:nvSpPr>
        <p:spPr>
          <a:xfrm>
            <a:off x="15099029" y="11369419"/>
            <a:ext cx="503221" cy="50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15083554" y="10233462"/>
            <a:ext cx="503221" cy="50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15089673" y="9098531"/>
            <a:ext cx="503221" cy="50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15096564" y="8018043"/>
            <a:ext cx="503221" cy="50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15102684" y="6822893"/>
            <a:ext cx="503221" cy="50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15096565" y="5761010"/>
            <a:ext cx="503221" cy="50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15096565" y="4651676"/>
            <a:ext cx="503221" cy="50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15096565" y="3502783"/>
            <a:ext cx="503221" cy="50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15114483" y="12439094"/>
            <a:ext cx="503221" cy="50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5096565" y="2339662"/>
            <a:ext cx="503221" cy="50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5466570" y="634227"/>
            <a:ext cx="1344470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Resumo: proposta em 1 minuto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xmlns="" id="{C14CEDFD-D082-4200-9CA5-B794D4116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64316"/>
              </p:ext>
            </p:extLst>
          </p:nvPr>
        </p:nvGraphicFramePr>
        <p:xfrm>
          <a:off x="484094" y="1700954"/>
          <a:ext cx="13855835" cy="11506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489">
                  <a:extLst>
                    <a:ext uri="{9D8B030D-6E8A-4147-A177-3AD203B41FA5}">
                      <a16:colId xmlns:a16="http://schemas.microsoft.com/office/drawing/2014/main" xmlns="" val="287014667"/>
                    </a:ext>
                  </a:extLst>
                </a:gridCol>
                <a:gridCol w="4034590">
                  <a:extLst>
                    <a:ext uri="{9D8B030D-6E8A-4147-A177-3AD203B41FA5}">
                      <a16:colId xmlns:a16="http://schemas.microsoft.com/office/drawing/2014/main" xmlns="" val="3618459811"/>
                    </a:ext>
                  </a:extLst>
                </a:gridCol>
                <a:gridCol w="2071189">
                  <a:extLst>
                    <a:ext uri="{9D8B030D-6E8A-4147-A177-3AD203B41FA5}">
                      <a16:colId xmlns:a16="http://schemas.microsoft.com/office/drawing/2014/main" xmlns="" val="3109456440"/>
                    </a:ext>
                  </a:extLst>
                </a:gridCol>
                <a:gridCol w="2395743">
                  <a:extLst>
                    <a:ext uri="{9D8B030D-6E8A-4147-A177-3AD203B41FA5}">
                      <a16:colId xmlns:a16="http://schemas.microsoft.com/office/drawing/2014/main" xmlns="" val="2844572278"/>
                    </a:ext>
                  </a:extLst>
                </a:gridCol>
                <a:gridCol w="1746635">
                  <a:extLst>
                    <a:ext uri="{9D8B030D-6E8A-4147-A177-3AD203B41FA5}">
                      <a16:colId xmlns:a16="http://schemas.microsoft.com/office/drawing/2014/main" xmlns="" val="225450636"/>
                    </a:ext>
                  </a:extLst>
                </a:gridCol>
                <a:gridCol w="20711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45169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Faixa de Demanda/Consumo</a:t>
                      </a:r>
                      <a:endParaRPr lang="en-US" sz="2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Data</a:t>
                      </a:r>
                      <a:endParaRPr lang="en-US" sz="2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Unidades</a:t>
                      </a:r>
                      <a:r>
                        <a:rPr lang="en-US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Consumidoras</a:t>
                      </a:r>
                      <a:endParaRPr lang="en-US" sz="2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Consumo</a:t>
                      </a:r>
                      <a:r>
                        <a:rPr lang="en-US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(MW </a:t>
                      </a:r>
                      <a:r>
                        <a:rPr lang="en-US" sz="24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médios</a:t>
                      </a:r>
                      <a:r>
                        <a:rPr lang="en-US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Conta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Luz mensal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6305944"/>
                  </a:ext>
                </a:extLst>
              </a:tr>
              <a:tr h="1541270">
                <a:tc rowSpan="2"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accent5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Portarias</a:t>
                      </a:r>
                      <a:r>
                        <a:rPr lang="en-US" sz="2400" b="1" kern="1200" dirty="0">
                          <a:solidFill>
                            <a:schemeClr val="accent5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accent5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vigentes</a:t>
                      </a:r>
                      <a:endParaRPr lang="en-US" sz="2400" b="1" kern="1200" dirty="0">
                        <a:solidFill>
                          <a:schemeClr val="accent5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≥ 1.000 kW</a:t>
                      </a:r>
                      <a:endParaRPr lang="en-US" sz="2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828343" rtl="0" eaLnBrk="1" latinLnBrk="0" hangingPunct="1"/>
                      <a:r>
                        <a:rPr lang="en-US" sz="28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</a:t>
                      </a:r>
                      <a:r>
                        <a:rPr lang="en-US" sz="2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828343" rtl="0" eaLnBrk="1" latinLnBrk="0" hangingPunct="1"/>
                      <a:r>
                        <a:rPr lang="en-US" sz="2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6.744</a:t>
                      </a:r>
                    </a:p>
                    <a:p>
                      <a:pPr marL="0" algn="ctr" defTabSz="1828343" rtl="0" eaLnBrk="1" latinLnBrk="0" hangingPunct="1"/>
                      <a:r>
                        <a:rPr lang="en-US" sz="16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(entre 1 MW e 1,5 MW)</a:t>
                      </a:r>
                      <a:endParaRPr lang="en-US" sz="2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828343" rtl="0" eaLnBrk="1" latinLnBrk="0" hangingPunct="1"/>
                      <a:r>
                        <a:rPr lang="en-US" sz="2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482</a:t>
                      </a:r>
                    </a:p>
                    <a:p>
                      <a:pPr marL="0" algn="ctr" defTabSz="1828343" rtl="0" eaLnBrk="1" latinLnBrk="0" hangingPunct="1"/>
                      <a:r>
                        <a:rPr lang="en-US" sz="16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(entre 1 MW e 1,5 MW)</a:t>
                      </a:r>
                      <a:endParaRPr lang="en-US" sz="2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828343" rtl="0" eaLnBrk="1" latinLnBrk="0" hangingPunct="1"/>
                      <a:r>
                        <a:rPr lang="en-US" sz="2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R$ 280 mil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1270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≥ 500 kW</a:t>
                      </a:r>
                      <a:endParaRPr lang="en-US" sz="2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828343" rtl="0" eaLnBrk="1" latinLnBrk="0" hangingPunct="1"/>
                      <a:r>
                        <a:rPr lang="en-US" sz="28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</a:t>
                      </a:r>
                      <a:r>
                        <a:rPr lang="en-US" sz="2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828343" rtl="0" eaLnBrk="1" latinLnBrk="0" hangingPunct="1"/>
                      <a:r>
                        <a:rPr lang="en-US" sz="2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14.555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828343" rtl="0" eaLnBrk="1" latinLnBrk="0" hangingPunct="1"/>
                      <a:r>
                        <a:rPr lang="en-US" sz="2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R$ 140 mil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1217">
                <a:tc rowSpan="2"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Proposta</a:t>
                      </a: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lt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Abraceel</a:t>
                      </a: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Alta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Tensão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≥ 200 kW</a:t>
                      </a:r>
                      <a:endParaRPr lang="en-US" sz="28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jul</a:t>
                      </a:r>
                      <a:r>
                        <a:rPr lang="pt-BR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/23</a:t>
                      </a:r>
                      <a:endParaRPr lang="en-US" sz="28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32.356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1.696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R$ 55 mil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29437492"/>
                  </a:ext>
                </a:extLst>
              </a:tr>
              <a:tr h="18737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Toda Alta Tensão </a:t>
                      </a:r>
                    </a:p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(≥ 2,3 kV)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err="1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</a:t>
                      </a: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/24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73.934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1.958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R$ 20 mil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91123029"/>
                  </a:ext>
                </a:extLst>
              </a:tr>
              <a:tr h="861217">
                <a:tc rowSpan="3"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Proposta </a:t>
                      </a:r>
                      <a:r>
                        <a:rPr lang="pt-BR" sz="24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Abraceel</a:t>
                      </a:r>
                      <a:endParaRPr lang="pt-BR" sz="2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/>
                      <a:r>
                        <a:rPr lang="pt-BR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Baixa Tensão</a:t>
                      </a:r>
                      <a:endParaRPr lang="en-US" sz="2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≥ 1.000 kWh/mês</a:t>
                      </a:r>
                      <a:endParaRPr lang="en-US" sz="28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jul</a:t>
                      </a:r>
                      <a:r>
                        <a:rPr lang="pt-BR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/24</a:t>
                      </a:r>
                      <a:endParaRPr lang="en-US" sz="28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1.460.060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6.542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R$ 850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67779338"/>
                  </a:ext>
                </a:extLst>
              </a:tr>
              <a:tr h="1541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≥ 500 kWh/mês</a:t>
                      </a:r>
                      <a:endParaRPr lang="en-US" sz="28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</a:t>
                      </a:r>
                      <a:r>
                        <a:rPr lang="pt-BR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/25</a:t>
                      </a:r>
                      <a:endParaRPr lang="en-US" sz="28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2.672.678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2.397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R$ 430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88149518"/>
                  </a:ext>
                </a:extLst>
              </a:tr>
              <a:tr h="1541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Toda a Baixa Tensão </a:t>
                      </a:r>
                    </a:p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(incluindo residencial)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err="1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</a:t>
                      </a: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/26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79.477.098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15.523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qualquer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valor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16330170"/>
                  </a:ext>
                </a:extLst>
              </a:tr>
            </a:tbl>
          </a:graphicData>
        </a:graphic>
      </p:graphicFrame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19FCB1DA-19AD-41FD-BFCC-24B4C15BD2DA}"/>
              </a:ext>
            </a:extLst>
          </p:cNvPr>
          <p:cNvSpPr txBox="1">
            <a:spLocks/>
          </p:cNvSpPr>
          <p:nvPr/>
        </p:nvSpPr>
        <p:spPr>
          <a:xfrm>
            <a:off x="502023" y="13020134"/>
            <a:ext cx="13855835" cy="6052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Fonte: CCEE e Escher </a:t>
            </a:r>
            <a:r>
              <a:rPr lang="en-US" sz="1400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Consultoria</a:t>
            </a:r>
            <a:endParaRPr lang="en-US" sz="1400" dirty="0">
              <a:solidFill>
                <a:schemeClr val="tx1"/>
              </a:solidFill>
              <a:latin typeface="Poppins" panose="00000500000000000000" pitchFamily="2" charset="0"/>
              <a:ea typeface="Noto Sans Light" panose="020B0402040504020204" pitchFamily="34" charset="0"/>
              <a:cs typeface="Poppins" panose="000005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15819859" y="2106711"/>
            <a:ext cx="8115774" cy="11182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Continuidade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processo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liberalização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disposto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nas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Portarias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MME 514/18 e 465/19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15819858" y="3251903"/>
            <a:ext cx="8115774" cy="11182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linha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com o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cronograma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aprovado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no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Senado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quando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deliberação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da MP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Eletrobras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15819857" y="4405836"/>
            <a:ext cx="8115776" cy="11182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Aderente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término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dos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contratos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legados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do ACR,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respeito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à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segurança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jurídica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BD9CAC26-6813-4B3B-BB11-4D0BCDD69F06}"/>
              </a:ext>
            </a:extLst>
          </p:cNvPr>
          <p:cNvSpPr txBox="1">
            <a:spLocks/>
          </p:cNvSpPr>
          <p:nvPr/>
        </p:nvSpPr>
        <p:spPr>
          <a:xfrm>
            <a:off x="15807236" y="5530689"/>
            <a:ext cx="8115776" cy="10761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Crucial para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dar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previsibilidade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contratação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das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distribuidoras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evitando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novos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legados</a:t>
            </a:r>
            <a:endParaRPr lang="en-US" dirty="0">
              <a:solidFill>
                <a:schemeClr val="tx1"/>
              </a:solidFill>
              <a:latin typeface="Poppins" panose="00000500000000000000" pitchFamily="2" charset="0"/>
              <a:ea typeface="Noto Sans Light" panose="020B0402040504020204" pitchFamily="34" charset="0"/>
              <a:cs typeface="Poppins" panose="00000500000000000000" pitchFamily="2" charset="0"/>
            </a:endParaRPr>
          </a:p>
        </p:txBody>
      </p:sp>
      <p:pic>
        <p:nvPicPr>
          <p:cNvPr id="24" name="Picture 4" descr="Abraceel realiza prova de Certificação de Operadores de Mercado - Vetorlo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 b="18856"/>
          <a:stretch/>
        </p:blipFill>
        <p:spPr bwMode="auto">
          <a:xfrm>
            <a:off x="992065" y="633289"/>
            <a:ext cx="1803888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15801936" y="8865580"/>
            <a:ext cx="8115768" cy="11182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Alinhada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com as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contribuições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dos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agentes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à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Tomada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Subsídios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10/2021 da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Aneel</a:t>
            </a:r>
            <a:endParaRPr lang="en-US" dirty="0">
              <a:solidFill>
                <a:schemeClr val="tx1"/>
              </a:solidFill>
              <a:latin typeface="Poppins" panose="00000500000000000000" pitchFamily="2" charset="0"/>
              <a:ea typeface="Noto Sans Light" panose="020B0402040504020204" pitchFamily="34" charset="0"/>
              <a:cs typeface="Poppins" panose="00000500000000000000" pitchFamily="2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15801935" y="10004258"/>
            <a:ext cx="8115767" cy="10761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Importante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para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preservar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atual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dinâmica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expansão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setor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, +70% via mercado livre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15801936" y="11113807"/>
            <a:ext cx="8115766" cy="11182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linha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com o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praticado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países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desenvolvidos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e com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os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anseios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população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: 81%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quer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ser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livre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xmlns="" id="{1809CD13-0DAD-4F72-A301-AB1C553A0027}"/>
              </a:ext>
            </a:extLst>
          </p:cNvPr>
          <p:cNvSpPr txBox="1">
            <a:spLocks/>
          </p:cNvSpPr>
          <p:nvPr/>
        </p:nvSpPr>
        <p:spPr>
          <a:xfrm>
            <a:off x="15801937" y="7766412"/>
            <a:ext cx="8115767" cy="11182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Oferece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prazo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suficiente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para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adoção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eventuais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medidas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complementares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para a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Baixa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Tensão</a:t>
            </a:r>
            <a:endParaRPr lang="en-US" dirty="0">
              <a:solidFill>
                <a:schemeClr val="tx1"/>
              </a:solidFill>
              <a:latin typeface="Poppins" panose="00000500000000000000" pitchFamily="2" charset="0"/>
              <a:ea typeface="Noto Sans Light" panose="020B0402040504020204" pitchFamily="34" charset="0"/>
              <a:cs typeface="Poppins" panose="00000500000000000000" pitchFamily="2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BD9CAC26-6813-4B3B-BB11-4D0BCDD69F06}"/>
              </a:ext>
            </a:extLst>
          </p:cNvPr>
          <p:cNvSpPr txBox="1">
            <a:spLocks/>
          </p:cNvSpPr>
          <p:nvPr/>
        </p:nvSpPr>
        <p:spPr>
          <a:xfrm>
            <a:off x="15807236" y="6607871"/>
            <a:ext cx="8115776" cy="11182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respeito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novo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desenho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mercado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, com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contratação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reserva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capacidade</a:t>
            </a:r>
            <a:endParaRPr lang="en-US" dirty="0">
              <a:solidFill>
                <a:schemeClr val="tx1"/>
              </a:solidFill>
              <a:latin typeface="Poppins" panose="00000500000000000000" pitchFamily="2" charset="0"/>
              <a:ea typeface="Noto Sans Light" panose="020B0402040504020204" pitchFamily="34" charset="0"/>
              <a:cs typeface="Poppins" panose="00000500000000000000" pitchFamily="2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15801935" y="12232818"/>
            <a:ext cx="8115766" cy="10761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Fundamental para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aumentar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eficiência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setor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impulsionar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desenvolvimento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 do país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5060706" y="1700952"/>
            <a:ext cx="885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10 razões principais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150354" y="2435005"/>
            <a:ext cx="43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5150353" y="3580197"/>
            <a:ext cx="43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5150354" y="4734130"/>
            <a:ext cx="43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5150354" y="5837952"/>
            <a:ext cx="43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5150354" y="6936165"/>
            <a:ext cx="43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5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5150352" y="8094706"/>
            <a:ext cx="43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6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5150354" y="9193874"/>
            <a:ext cx="43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7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5150354" y="10311521"/>
            <a:ext cx="43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8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5150354" y="11442101"/>
            <a:ext cx="43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9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5060706" y="12540081"/>
            <a:ext cx="65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oppins" panose="00000500000000000000" pitchFamily="2" charset="0"/>
                <a:ea typeface="Noto Sans Light" panose="020B0402040504020204" pitchFamily="34" charset="0"/>
                <a:cs typeface="Poppins" panose="000005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98184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3095884" y="642790"/>
            <a:ext cx="18643245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Continuidade ao processo de liberalização</a:t>
            </a:r>
          </a:p>
        </p:txBody>
      </p:sp>
      <p:pic>
        <p:nvPicPr>
          <p:cNvPr id="1028" name="Picture 4" descr="Abraceel realiza prova de Certificação de Operadores de Mercado - Vetorlo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 b="18856"/>
          <a:stretch/>
        </p:blipFill>
        <p:spPr bwMode="auto">
          <a:xfrm>
            <a:off x="992065" y="633289"/>
            <a:ext cx="1803888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69F7CDC-9A3B-4157-96CF-544171312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14" y="2262037"/>
            <a:ext cx="8991600" cy="11175276"/>
          </a:xfrm>
          <a:prstGeom prst="rect">
            <a:avLst/>
          </a:prstGeom>
        </p:spPr>
      </p:pic>
      <p:sp>
        <p:nvSpPr>
          <p:cNvPr id="31" name="Freeform 20">
            <a:extLst>
              <a:ext uri="{FF2B5EF4-FFF2-40B4-BE49-F238E27FC236}">
                <a16:creationId xmlns:a16="http://schemas.microsoft.com/office/drawing/2014/main" xmlns="" id="{932B6CFD-8794-4A61-B871-1B0338344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2877" y="2952750"/>
            <a:ext cx="5719836" cy="10767613"/>
          </a:xfrm>
          <a:custGeom>
            <a:avLst/>
            <a:gdLst>
              <a:gd name="connsiteX0" fmla="*/ 634944 w 4542389"/>
              <a:gd name="connsiteY0" fmla="*/ 4900464 h 5199624"/>
              <a:gd name="connsiteX1" fmla="*/ 638372 w 4542389"/>
              <a:gd name="connsiteY1" fmla="*/ 5076400 h 5199624"/>
              <a:gd name="connsiteX2" fmla="*/ 400440 w 4542389"/>
              <a:gd name="connsiteY2" fmla="*/ 5194147 h 5199624"/>
              <a:gd name="connsiteX3" fmla="*/ 388097 w 4542389"/>
              <a:gd name="connsiteY3" fmla="*/ 5199624 h 5199624"/>
              <a:gd name="connsiteX4" fmla="*/ 0 w 4542389"/>
              <a:gd name="connsiteY4" fmla="*/ 5199624 h 5199624"/>
              <a:gd name="connsiteX5" fmla="*/ 167992 w 4542389"/>
              <a:gd name="connsiteY5" fmla="*/ 5121582 h 5199624"/>
              <a:gd name="connsiteX6" fmla="*/ 404554 w 4542389"/>
              <a:gd name="connsiteY6" fmla="*/ 5010681 h 5199624"/>
              <a:gd name="connsiteX7" fmla="*/ 634944 w 4542389"/>
              <a:gd name="connsiteY7" fmla="*/ 4900464 h 5199624"/>
              <a:gd name="connsiteX8" fmla="*/ 2163147 w 4542389"/>
              <a:gd name="connsiteY8" fmla="*/ 4112998 h 5199624"/>
              <a:gd name="connsiteX9" fmla="*/ 2213305 w 4542389"/>
              <a:gd name="connsiteY9" fmla="*/ 4240630 h 5199624"/>
              <a:gd name="connsiteX10" fmla="*/ 2042218 w 4542389"/>
              <a:gd name="connsiteY10" fmla="*/ 4337384 h 5199624"/>
              <a:gd name="connsiteX11" fmla="*/ 1863573 w 4542389"/>
              <a:gd name="connsiteY11" fmla="*/ 4436196 h 5199624"/>
              <a:gd name="connsiteX12" fmla="*/ 1678745 w 4542389"/>
              <a:gd name="connsiteY12" fmla="*/ 4537066 h 5199624"/>
              <a:gd name="connsiteX13" fmla="*/ 1487732 w 4542389"/>
              <a:gd name="connsiteY13" fmla="*/ 4639309 h 5199624"/>
              <a:gd name="connsiteX14" fmla="*/ 1456813 w 4542389"/>
              <a:gd name="connsiteY14" fmla="*/ 4489719 h 5199624"/>
              <a:gd name="connsiteX15" fmla="*/ 1643016 w 4542389"/>
              <a:gd name="connsiteY15" fmla="*/ 4392965 h 5199624"/>
              <a:gd name="connsiteX16" fmla="*/ 1823035 w 4542389"/>
              <a:gd name="connsiteY16" fmla="*/ 4297584 h 5199624"/>
              <a:gd name="connsiteX17" fmla="*/ 1996183 w 4542389"/>
              <a:gd name="connsiteY17" fmla="*/ 4204262 h 5199624"/>
              <a:gd name="connsiteX18" fmla="*/ 2163147 w 4542389"/>
              <a:gd name="connsiteY18" fmla="*/ 4112998 h 5199624"/>
              <a:gd name="connsiteX19" fmla="*/ 3268994 w 4542389"/>
              <a:gd name="connsiteY19" fmla="*/ 3440623 h 5199624"/>
              <a:gd name="connsiteX20" fmla="*/ 3343019 w 4542389"/>
              <a:gd name="connsiteY20" fmla="*/ 3532056 h 5199624"/>
              <a:gd name="connsiteX21" fmla="*/ 3224443 w 4542389"/>
              <a:gd name="connsiteY21" fmla="*/ 3613866 h 5199624"/>
              <a:gd name="connsiteX22" fmla="*/ 3099013 w 4542389"/>
              <a:gd name="connsiteY22" fmla="*/ 3698425 h 5199624"/>
              <a:gd name="connsiteX23" fmla="*/ 2967414 w 4542389"/>
              <a:gd name="connsiteY23" fmla="*/ 3785046 h 5199624"/>
              <a:gd name="connsiteX24" fmla="*/ 2829647 w 4542389"/>
              <a:gd name="connsiteY24" fmla="*/ 3873042 h 5199624"/>
              <a:gd name="connsiteX25" fmla="*/ 2765218 w 4542389"/>
              <a:gd name="connsiteY25" fmla="*/ 3765109 h 5199624"/>
              <a:gd name="connsiteX26" fmla="*/ 2900929 w 4542389"/>
              <a:gd name="connsiteY26" fmla="*/ 3681238 h 5199624"/>
              <a:gd name="connsiteX27" fmla="*/ 3029101 w 4542389"/>
              <a:gd name="connsiteY27" fmla="*/ 3599429 h 5199624"/>
              <a:gd name="connsiteX28" fmla="*/ 3152475 w 4542389"/>
              <a:gd name="connsiteY28" fmla="*/ 3518994 h 5199624"/>
              <a:gd name="connsiteX29" fmla="*/ 3268994 w 4542389"/>
              <a:gd name="connsiteY29" fmla="*/ 3440623 h 5199624"/>
              <a:gd name="connsiteX30" fmla="*/ 4015835 w 4542389"/>
              <a:gd name="connsiteY30" fmla="*/ 2850023 h 5199624"/>
              <a:gd name="connsiteX31" fmla="*/ 4100194 w 4542389"/>
              <a:gd name="connsiteY31" fmla="*/ 2911740 h 5199624"/>
              <a:gd name="connsiteX32" fmla="*/ 4026123 w 4542389"/>
              <a:gd name="connsiteY32" fmla="*/ 2984429 h 5199624"/>
              <a:gd name="connsiteX33" fmla="*/ 3945879 w 4542389"/>
              <a:gd name="connsiteY33" fmla="*/ 3058490 h 5199624"/>
              <a:gd name="connsiteX34" fmla="*/ 3859463 w 4542389"/>
              <a:gd name="connsiteY34" fmla="*/ 3134608 h 5199624"/>
              <a:gd name="connsiteX35" fmla="*/ 3766189 w 4542389"/>
              <a:gd name="connsiteY35" fmla="*/ 3212783 h 5199624"/>
              <a:gd name="connsiteX36" fmla="*/ 3685945 w 4542389"/>
              <a:gd name="connsiteY36" fmla="*/ 3136665 h 5199624"/>
              <a:gd name="connsiteX37" fmla="*/ 3777848 w 4542389"/>
              <a:gd name="connsiteY37" fmla="*/ 3062604 h 5199624"/>
              <a:gd name="connsiteX38" fmla="*/ 3863578 w 4542389"/>
              <a:gd name="connsiteY38" fmla="*/ 2989915 h 5199624"/>
              <a:gd name="connsiteX39" fmla="*/ 3943136 w 4542389"/>
              <a:gd name="connsiteY39" fmla="*/ 2919283 h 5199624"/>
              <a:gd name="connsiteX40" fmla="*/ 4015835 w 4542389"/>
              <a:gd name="connsiteY40" fmla="*/ 2850023 h 5199624"/>
              <a:gd name="connsiteX41" fmla="*/ 4415170 w 4542389"/>
              <a:gd name="connsiteY41" fmla="*/ 2310911 h 5199624"/>
              <a:gd name="connsiteX42" fmla="*/ 4499982 w 4542389"/>
              <a:gd name="connsiteY42" fmla="*/ 2345801 h 5199624"/>
              <a:gd name="connsiteX43" fmla="*/ 4471711 w 4542389"/>
              <a:gd name="connsiteY43" fmla="*/ 2412160 h 5199624"/>
              <a:gd name="connsiteX44" fmla="*/ 4437235 w 4542389"/>
              <a:gd name="connsiteY44" fmla="*/ 2479887 h 5199624"/>
              <a:gd name="connsiteX45" fmla="*/ 4395863 w 4542389"/>
              <a:gd name="connsiteY45" fmla="*/ 2549667 h 5199624"/>
              <a:gd name="connsiteX46" fmla="*/ 4346905 w 4542389"/>
              <a:gd name="connsiteY46" fmla="*/ 2622184 h 5199624"/>
              <a:gd name="connsiteX47" fmla="*/ 4261403 w 4542389"/>
              <a:gd name="connsiteY47" fmla="*/ 2573611 h 5199624"/>
              <a:gd name="connsiteX48" fmla="*/ 4310360 w 4542389"/>
              <a:gd name="connsiteY48" fmla="*/ 2505200 h 5199624"/>
              <a:gd name="connsiteX49" fmla="*/ 4352422 w 4542389"/>
              <a:gd name="connsiteY49" fmla="*/ 2438156 h 5199624"/>
              <a:gd name="connsiteX50" fmla="*/ 4386899 w 4542389"/>
              <a:gd name="connsiteY50" fmla="*/ 2373165 h 5199624"/>
              <a:gd name="connsiteX51" fmla="*/ 4415170 w 4542389"/>
              <a:gd name="connsiteY51" fmla="*/ 2310911 h 5199624"/>
              <a:gd name="connsiteX52" fmla="*/ 4394665 w 4542389"/>
              <a:gd name="connsiteY52" fmla="*/ 1814202 h 5199624"/>
              <a:gd name="connsiteX53" fmla="*/ 4462372 w 4542389"/>
              <a:gd name="connsiteY53" fmla="*/ 1819720 h 5199624"/>
              <a:gd name="connsiteX54" fmla="*/ 4493832 w 4542389"/>
              <a:gd name="connsiteY54" fmla="*/ 1881111 h 5199624"/>
              <a:gd name="connsiteX55" fmla="*/ 4517768 w 4542389"/>
              <a:gd name="connsiteY55" fmla="*/ 1943881 h 5199624"/>
              <a:gd name="connsiteX56" fmla="*/ 4534182 w 4542389"/>
              <a:gd name="connsiteY56" fmla="*/ 2009410 h 5199624"/>
              <a:gd name="connsiteX57" fmla="*/ 4542389 w 4542389"/>
              <a:gd name="connsiteY57" fmla="*/ 2077009 h 5199624"/>
              <a:gd name="connsiteX58" fmla="*/ 4463740 w 4542389"/>
              <a:gd name="connsiteY58" fmla="*/ 2056315 h 5199624"/>
              <a:gd name="connsiteX59" fmla="*/ 4457585 w 4542389"/>
              <a:gd name="connsiteY59" fmla="*/ 1992166 h 5199624"/>
              <a:gd name="connsiteX60" fmla="*/ 4443906 w 4542389"/>
              <a:gd name="connsiteY60" fmla="*/ 1930775 h 5199624"/>
              <a:gd name="connsiteX61" fmla="*/ 4423389 w 4542389"/>
              <a:gd name="connsiteY61" fmla="*/ 1871454 h 5199624"/>
              <a:gd name="connsiteX62" fmla="*/ 4394665 w 4542389"/>
              <a:gd name="connsiteY62" fmla="*/ 1814202 h 5199624"/>
              <a:gd name="connsiteX63" fmla="*/ 3991362 w 4542389"/>
              <a:gd name="connsiteY63" fmla="*/ 1420471 h 5199624"/>
              <a:gd name="connsiteX64" fmla="*/ 4067215 w 4542389"/>
              <a:gd name="connsiteY64" fmla="*/ 1461833 h 5199624"/>
              <a:gd name="connsiteX65" fmla="*/ 4137551 w 4542389"/>
              <a:gd name="connsiteY65" fmla="*/ 1505953 h 5199624"/>
              <a:gd name="connsiteX66" fmla="*/ 4203061 w 4542389"/>
              <a:gd name="connsiteY66" fmla="*/ 1550072 h 5199624"/>
              <a:gd name="connsiteX67" fmla="*/ 4263743 w 4542389"/>
              <a:gd name="connsiteY67" fmla="*/ 1596949 h 5199624"/>
              <a:gd name="connsiteX68" fmla="*/ 4212715 w 4542389"/>
              <a:gd name="connsiteY68" fmla="*/ 1604532 h 5199624"/>
              <a:gd name="connsiteX69" fmla="*/ 4156170 w 4542389"/>
              <a:gd name="connsiteY69" fmla="*/ 1560413 h 5199624"/>
              <a:gd name="connsiteX70" fmla="*/ 4094798 w 4542389"/>
              <a:gd name="connsiteY70" fmla="*/ 1517672 h 5199624"/>
              <a:gd name="connsiteX71" fmla="*/ 4027909 w 4542389"/>
              <a:gd name="connsiteY71" fmla="*/ 1475620 h 5199624"/>
              <a:gd name="connsiteX72" fmla="*/ 3955504 w 4542389"/>
              <a:gd name="connsiteY72" fmla="*/ 1434948 h 5199624"/>
              <a:gd name="connsiteX73" fmla="*/ 3420217 w 4542389"/>
              <a:gd name="connsiteY73" fmla="*/ 1187259 h 5199624"/>
              <a:gd name="connsiteX74" fmla="*/ 3429154 w 4542389"/>
              <a:gd name="connsiteY74" fmla="*/ 1189974 h 5199624"/>
              <a:gd name="connsiteX75" fmla="*/ 3437403 w 4542389"/>
              <a:gd name="connsiteY75" fmla="*/ 1192690 h 5199624"/>
              <a:gd name="connsiteX76" fmla="*/ 3446339 w 4542389"/>
              <a:gd name="connsiteY76" fmla="*/ 1195405 h 5199624"/>
              <a:gd name="connsiteX77" fmla="*/ 3454588 w 4542389"/>
              <a:gd name="connsiteY77" fmla="*/ 1198799 h 5199624"/>
              <a:gd name="connsiteX78" fmla="*/ 3519205 w 4542389"/>
              <a:gd name="connsiteY78" fmla="*/ 1220523 h 5199624"/>
              <a:gd name="connsiteX79" fmla="*/ 3582447 w 4542389"/>
              <a:gd name="connsiteY79" fmla="*/ 1242246 h 5199624"/>
              <a:gd name="connsiteX80" fmla="*/ 3643627 w 4542389"/>
              <a:gd name="connsiteY80" fmla="*/ 1264648 h 5199624"/>
              <a:gd name="connsiteX81" fmla="*/ 3703432 w 4542389"/>
              <a:gd name="connsiteY81" fmla="*/ 1287730 h 5199624"/>
              <a:gd name="connsiteX82" fmla="*/ 3676622 w 4542389"/>
              <a:gd name="connsiteY82" fmla="*/ 1304701 h 5199624"/>
              <a:gd name="connsiteX83" fmla="*/ 3618880 w 4542389"/>
              <a:gd name="connsiteY83" fmla="*/ 1282299 h 5199624"/>
              <a:gd name="connsiteX84" fmla="*/ 3559075 w 4542389"/>
              <a:gd name="connsiteY84" fmla="*/ 1260575 h 5199624"/>
              <a:gd name="connsiteX85" fmla="*/ 3496520 w 4542389"/>
              <a:gd name="connsiteY85" fmla="*/ 1238173 h 5199624"/>
              <a:gd name="connsiteX86" fmla="*/ 3433278 w 4542389"/>
              <a:gd name="connsiteY86" fmla="*/ 1216450 h 5199624"/>
              <a:gd name="connsiteX87" fmla="*/ 3424342 w 4542389"/>
              <a:gd name="connsiteY87" fmla="*/ 1213734 h 5199624"/>
              <a:gd name="connsiteX88" fmla="*/ 3415405 w 4542389"/>
              <a:gd name="connsiteY88" fmla="*/ 1211019 h 5199624"/>
              <a:gd name="connsiteX89" fmla="*/ 3407156 w 4542389"/>
              <a:gd name="connsiteY89" fmla="*/ 1207625 h 5199624"/>
              <a:gd name="connsiteX90" fmla="*/ 3398220 w 4542389"/>
              <a:gd name="connsiteY90" fmla="*/ 1204909 h 5199624"/>
              <a:gd name="connsiteX91" fmla="*/ 2931924 w 4542389"/>
              <a:gd name="connsiteY91" fmla="*/ 1011593 h 5199624"/>
              <a:gd name="connsiteX92" fmla="*/ 2984645 w 4542389"/>
              <a:gd name="connsiteY92" fmla="*/ 1031771 h 5199624"/>
              <a:gd name="connsiteX93" fmla="*/ 3040790 w 4542389"/>
              <a:gd name="connsiteY93" fmla="*/ 1053340 h 5199624"/>
              <a:gd name="connsiteX94" fmla="*/ 3099673 w 4542389"/>
              <a:gd name="connsiteY94" fmla="*/ 1074909 h 5199624"/>
              <a:gd name="connsiteX95" fmla="*/ 3161294 w 4542389"/>
              <a:gd name="connsiteY95" fmla="*/ 1097174 h 5199624"/>
              <a:gd name="connsiteX96" fmla="*/ 3136646 w 4542389"/>
              <a:gd name="connsiteY96" fmla="*/ 1113873 h 5199624"/>
              <a:gd name="connsiteX97" fmla="*/ 3074339 w 4542389"/>
              <a:gd name="connsiteY97" fmla="*/ 1090912 h 5199624"/>
              <a:gd name="connsiteX98" fmla="*/ 3014771 w 4542389"/>
              <a:gd name="connsiteY98" fmla="*/ 1067951 h 5199624"/>
              <a:gd name="connsiteX99" fmla="*/ 2957943 w 4542389"/>
              <a:gd name="connsiteY99" fmla="*/ 1047078 h 5199624"/>
              <a:gd name="connsiteX100" fmla="*/ 2904537 w 4542389"/>
              <a:gd name="connsiteY100" fmla="*/ 1026204 h 5199624"/>
              <a:gd name="connsiteX101" fmla="*/ 2553709 w 4542389"/>
              <a:gd name="connsiteY101" fmla="*/ 854100 h 5199624"/>
              <a:gd name="connsiteX102" fmla="*/ 2592710 w 4542389"/>
              <a:gd name="connsiteY102" fmla="*/ 871997 h 5199624"/>
              <a:gd name="connsiteX103" fmla="*/ 2635133 w 4542389"/>
              <a:gd name="connsiteY103" fmla="*/ 891270 h 5199624"/>
              <a:gd name="connsiteX104" fmla="*/ 2679608 w 4542389"/>
              <a:gd name="connsiteY104" fmla="*/ 911921 h 5199624"/>
              <a:gd name="connsiteX105" fmla="*/ 2728188 w 4542389"/>
              <a:gd name="connsiteY105" fmla="*/ 932571 h 5199624"/>
              <a:gd name="connsiteX106" fmla="*/ 2698766 w 4542389"/>
              <a:gd name="connsiteY106" fmla="*/ 944273 h 5199624"/>
              <a:gd name="connsiteX107" fmla="*/ 2650186 w 4542389"/>
              <a:gd name="connsiteY107" fmla="*/ 922934 h 5199624"/>
              <a:gd name="connsiteX108" fmla="*/ 2605027 w 4542389"/>
              <a:gd name="connsiteY108" fmla="*/ 902284 h 5199624"/>
              <a:gd name="connsiteX109" fmla="*/ 2561920 w 4542389"/>
              <a:gd name="connsiteY109" fmla="*/ 883010 h 5199624"/>
              <a:gd name="connsiteX110" fmla="*/ 2522919 w 4542389"/>
              <a:gd name="connsiteY110" fmla="*/ 863737 h 5199624"/>
              <a:gd name="connsiteX111" fmla="*/ 2296051 w 4542389"/>
              <a:gd name="connsiteY111" fmla="*/ 702664 h 5199624"/>
              <a:gd name="connsiteX112" fmla="*/ 2319366 w 4542389"/>
              <a:gd name="connsiteY112" fmla="*/ 719701 h 5199624"/>
              <a:gd name="connsiteX113" fmla="*/ 2345424 w 4542389"/>
              <a:gd name="connsiteY113" fmla="*/ 738100 h 5199624"/>
              <a:gd name="connsiteX114" fmla="*/ 2374225 w 4542389"/>
              <a:gd name="connsiteY114" fmla="*/ 756500 h 5199624"/>
              <a:gd name="connsiteX115" fmla="*/ 2407141 w 4542389"/>
              <a:gd name="connsiteY115" fmla="*/ 776262 h 5199624"/>
              <a:gd name="connsiteX116" fmla="*/ 2374225 w 4542389"/>
              <a:gd name="connsiteY116" fmla="*/ 783758 h 5199624"/>
              <a:gd name="connsiteX117" fmla="*/ 2341995 w 4542389"/>
              <a:gd name="connsiteY117" fmla="*/ 763314 h 5199624"/>
              <a:gd name="connsiteX118" fmla="*/ 2311823 w 4542389"/>
              <a:gd name="connsiteY118" fmla="*/ 744233 h 5199624"/>
              <a:gd name="connsiteX119" fmla="*/ 2285764 w 4542389"/>
              <a:gd name="connsiteY119" fmla="*/ 725834 h 5199624"/>
              <a:gd name="connsiteX120" fmla="*/ 2262449 w 4542389"/>
              <a:gd name="connsiteY120" fmla="*/ 708116 h 5199624"/>
              <a:gd name="connsiteX121" fmla="*/ 2203777 w 4542389"/>
              <a:gd name="connsiteY121" fmla="*/ 563342 h 5199624"/>
              <a:gd name="connsiteX122" fmla="*/ 2205186 w 4542389"/>
              <a:gd name="connsiteY122" fmla="*/ 579264 h 5199624"/>
              <a:gd name="connsiteX123" fmla="*/ 2209412 w 4542389"/>
              <a:gd name="connsiteY123" fmla="*/ 596571 h 5199624"/>
              <a:gd name="connsiteX124" fmla="*/ 2217160 w 4542389"/>
              <a:gd name="connsiteY124" fmla="*/ 613878 h 5199624"/>
              <a:gd name="connsiteX125" fmla="*/ 2228430 w 4542389"/>
              <a:gd name="connsiteY125" fmla="*/ 632569 h 5199624"/>
              <a:gd name="connsiteX126" fmla="*/ 2193212 w 4542389"/>
              <a:gd name="connsiteY126" fmla="*/ 635339 h 5199624"/>
              <a:gd name="connsiteX127" fmla="*/ 2181943 w 4542389"/>
              <a:gd name="connsiteY127" fmla="*/ 616647 h 5199624"/>
              <a:gd name="connsiteX128" fmla="*/ 2174195 w 4542389"/>
              <a:gd name="connsiteY128" fmla="*/ 597956 h 5199624"/>
              <a:gd name="connsiteX129" fmla="*/ 2169969 w 4542389"/>
              <a:gd name="connsiteY129" fmla="*/ 580649 h 5199624"/>
              <a:gd name="connsiteX130" fmla="*/ 2168560 w 4542389"/>
              <a:gd name="connsiteY130" fmla="*/ 564034 h 5199624"/>
              <a:gd name="connsiteX131" fmla="*/ 2270964 w 4542389"/>
              <a:gd name="connsiteY131" fmla="*/ 442193 h 5199624"/>
              <a:gd name="connsiteX132" fmla="*/ 2298099 w 4542389"/>
              <a:gd name="connsiteY132" fmla="*/ 447123 h 5199624"/>
              <a:gd name="connsiteX133" fmla="*/ 2277226 w 4542389"/>
              <a:gd name="connsiteY133" fmla="*/ 459802 h 5199624"/>
              <a:gd name="connsiteX134" fmla="*/ 2258440 w 4542389"/>
              <a:gd name="connsiteY134" fmla="*/ 473184 h 5199624"/>
              <a:gd name="connsiteX135" fmla="*/ 2241741 w 4542389"/>
              <a:gd name="connsiteY135" fmla="*/ 486567 h 5199624"/>
              <a:gd name="connsiteX136" fmla="*/ 2227129 w 4542389"/>
              <a:gd name="connsiteY136" fmla="*/ 502063 h 5199624"/>
              <a:gd name="connsiteX137" fmla="*/ 2195819 w 4542389"/>
              <a:gd name="connsiteY137" fmla="*/ 499245 h 5199624"/>
              <a:gd name="connsiteX138" fmla="*/ 2210430 w 4542389"/>
              <a:gd name="connsiteY138" fmla="*/ 483749 h 5199624"/>
              <a:gd name="connsiteX139" fmla="*/ 2228521 w 4542389"/>
              <a:gd name="connsiteY139" fmla="*/ 468958 h 5199624"/>
              <a:gd name="connsiteX140" fmla="*/ 2248699 w 4542389"/>
              <a:gd name="connsiteY140" fmla="*/ 455576 h 5199624"/>
              <a:gd name="connsiteX141" fmla="*/ 2270964 w 4542389"/>
              <a:gd name="connsiteY141" fmla="*/ 442193 h 5199624"/>
              <a:gd name="connsiteX142" fmla="*/ 2495440 w 4542389"/>
              <a:gd name="connsiteY142" fmla="*/ 360421 h 5199624"/>
              <a:gd name="connsiteX143" fmla="*/ 2516170 w 4542389"/>
              <a:gd name="connsiteY143" fmla="*/ 366478 h 5199624"/>
              <a:gd name="connsiteX144" fmla="*/ 2485765 w 4542389"/>
              <a:gd name="connsiteY144" fmla="*/ 374555 h 5199624"/>
              <a:gd name="connsiteX145" fmla="*/ 2456052 w 4542389"/>
              <a:gd name="connsiteY145" fmla="*/ 383304 h 5199624"/>
              <a:gd name="connsiteX146" fmla="*/ 2427029 w 4542389"/>
              <a:gd name="connsiteY146" fmla="*/ 392727 h 5199624"/>
              <a:gd name="connsiteX147" fmla="*/ 2398698 w 4542389"/>
              <a:gd name="connsiteY147" fmla="*/ 402150 h 5199624"/>
              <a:gd name="connsiteX148" fmla="*/ 2374512 w 4542389"/>
              <a:gd name="connsiteY148" fmla="*/ 396765 h 5199624"/>
              <a:gd name="connsiteX149" fmla="*/ 2404226 w 4542389"/>
              <a:gd name="connsiteY149" fmla="*/ 387343 h 5199624"/>
              <a:gd name="connsiteX150" fmla="*/ 2433939 w 4542389"/>
              <a:gd name="connsiteY150" fmla="*/ 377247 h 5199624"/>
              <a:gd name="connsiteX151" fmla="*/ 2464344 w 4542389"/>
              <a:gd name="connsiteY151" fmla="*/ 369170 h 5199624"/>
              <a:gd name="connsiteX152" fmla="*/ 2495440 w 4542389"/>
              <a:gd name="connsiteY152" fmla="*/ 360421 h 5199624"/>
              <a:gd name="connsiteX153" fmla="*/ 2748358 w 4542389"/>
              <a:gd name="connsiteY153" fmla="*/ 302874 h 5199624"/>
              <a:gd name="connsiteX154" fmla="*/ 2767559 w 4542389"/>
              <a:gd name="connsiteY154" fmla="*/ 308871 h 5199624"/>
              <a:gd name="connsiteX155" fmla="*/ 2757273 w 4542389"/>
              <a:gd name="connsiteY155" fmla="*/ 311536 h 5199624"/>
              <a:gd name="connsiteX156" fmla="*/ 2746301 w 4542389"/>
              <a:gd name="connsiteY156" fmla="*/ 313535 h 5199624"/>
              <a:gd name="connsiteX157" fmla="*/ 2733958 w 4542389"/>
              <a:gd name="connsiteY157" fmla="*/ 316867 h 5199624"/>
              <a:gd name="connsiteX158" fmla="*/ 2721614 w 4542389"/>
              <a:gd name="connsiteY158" fmla="*/ 318866 h 5199624"/>
              <a:gd name="connsiteX159" fmla="*/ 2701728 w 4542389"/>
              <a:gd name="connsiteY159" fmla="*/ 322864 h 5199624"/>
              <a:gd name="connsiteX160" fmla="*/ 2682527 w 4542389"/>
              <a:gd name="connsiteY160" fmla="*/ 326862 h 5199624"/>
              <a:gd name="connsiteX161" fmla="*/ 2661954 w 4542389"/>
              <a:gd name="connsiteY161" fmla="*/ 331526 h 5199624"/>
              <a:gd name="connsiteX162" fmla="*/ 2641382 w 4542389"/>
              <a:gd name="connsiteY162" fmla="*/ 335525 h 5199624"/>
              <a:gd name="connsiteX163" fmla="*/ 2622867 w 4542389"/>
              <a:gd name="connsiteY163" fmla="*/ 329527 h 5199624"/>
              <a:gd name="connsiteX164" fmla="*/ 2643439 w 4542389"/>
              <a:gd name="connsiteY164" fmla="*/ 325529 h 5199624"/>
              <a:gd name="connsiteX165" fmla="*/ 2663326 w 4542389"/>
              <a:gd name="connsiteY165" fmla="*/ 320865 h 5199624"/>
              <a:gd name="connsiteX166" fmla="*/ 2683898 w 4542389"/>
              <a:gd name="connsiteY166" fmla="*/ 316867 h 5199624"/>
              <a:gd name="connsiteX167" fmla="*/ 2703785 w 4542389"/>
              <a:gd name="connsiteY167" fmla="*/ 312869 h 5199624"/>
              <a:gd name="connsiteX168" fmla="*/ 2715443 w 4542389"/>
              <a:gd name="connsiteY168" fmla="*/ 310870 h 5199624"/>
              <a:gd name="connsiteX169" fmla="*/ 2727100 w 4542389"/>
              <a:gd name="connsiteY169" fmla="*/ 308205 h 5199624"/>
              <a:gd name="connsiteX170" fmla="*/ 2737386 w 4542389"/>
              <a:gd name="connsiteY170" fmla="*/ 305539 h 5199624"/>
              <a:gd name="connsiteX171" fmla="*/ 2748358 w 4542389"/>
              <a:gd name="connsiteY171" fmla="*/ 302874 h 5199624"/>
              <a:gd name="connsiteX172" fmla="*/ 2887318 w 4542389"/>
              <a:gd name="connsiteY172" fmla="*/ 236240 h 5199624"/>
              <a:gd name="connsiteX173" fmla="*/ 2912932 w 4542389"/>
              <a:gd name="connsiteY173" fmla="*/ 237575 h 5199624"/>
              <a:gd name="connsiteX174" fmla="*/ 2906701 w 4542389"/>
              <a:gd name="connsiteY174" fmla="*/ 246918 h 5199624"/>
              <a:gd name="connsiteX175" fmla="*/ 2897009 w 4542389"/>
              <a:gd name="connsiteY175" fmla="*/ 256261 h 5199624"/>
              <a:gd name="connsiteX176" fmla="*/ 2883856 w 4542389"/>
              <a:gd name="connsiteY176" fmla="*/ 265604 h 5199624"/>
              <a:gd name="connsiteX177" fmla="*/ 2865165 w 4542389"/>
              <a:gd name="connsiteY177" fmla="*/ 274947 h 5199624"/>
              <a:gd name="connsiteX178" fmla="*/ 2840935 w 4542389"/>
              <a:gd name="connsiteY178" fmla="*/ 270942 h 5199624"/>
              <a:gd name="connsiteX179" fmla="*/ 2858242 w 4542389"/>
              <a:gd name="connsiteY179" fmla="*/ 262267 h 5199624"/>
              <a:gd name="connsiteX180" fmla="*/ 2871395 w 4542389"/>
              <a:gd name="connsiteY180" fmla="*/ 253591 h 5199624"/>
              <a:gd name="connsiteX181" fmla="*/ 2880395 w 4542389"/>
              <a:gd name="connsiteY181" fmla="*/ 244248 h 5199624"/>
              <a:gd name="connsiteX182" fmla="*/ 2887318 w 4542389"/>
              <a:gd name="connsiteY182" fmla="*/ 236240 h 5199624"/>
              <a:gd name="connsiteX183" fmla="*/ 2864054 w 4542389"/>
              <a:gd name="connsiteY183" fmla="*/ 160523 h 5199624"/>
              <a:gd name="connsiteX184" fmla="*/ 2876973 w 4542389"/>
              <a:gd name="connsiteY184" fmla="*/ 169114 h 5199624"/>
              <a:gd name="connsiteX185" fmla="*/ 2888531 w 4542389"/>
              <a:gd name="connsiteY185" fmla="*/ 177704 h 5199624"/>
              <a:gd name="connsiteX186" fmla="*/ 2898730 w 4542389"/>
              <a:gd name="connsiteY186" fmla="*/ 186956 h 5199624"/>
              <a:gd name="connsiteX187" fmla="*/ 2906889 w 4542389"/>
              <a:gd name="connsiteY187" fmla="*/ 195546 h 5199624"/>
              <a:gd name="connsiteX188" fmla="*/ 2881732 w 4542389"/>
              <a:gd name="connsiteY188" fmla="*/ 196207 h 5199624"/>
              <a:gd name="connsiteX189" fmla="*/ 2874253 w 4542389"/>
              <a:gd name="connsiteY189" fmla="*/ 186956 h 5199624"/>
              <a:gd name="connsiteX190" fmla="*/ 2865414 w 4542389"/>
              <a:gd name="connsiteY190" fmla="*/ 179026 h 5199624"/>
              <a:gd name="connsiteX191" fmla="*/ 2853855 w 4542389"/>
              <a:gd name="connsiteY191" fmla="*/ 170435 h 5199624"/>
              <a:gd name="connsiteX192" fmla="*/ 2840937 w 4542389"/>
              <a:gd name="connsiteY192" fmla="*/ 162505 h 5199624"/>
              <a:gd name="connsiteX193" fmla="*/ 2726659 w 4542389"/>
              <a:gd name="connsiteY193" fmla="*/ 99951 h 5199624"/>
              <a:gd name="connsiteX194" fmla="*/ 2744967 w 4542389"/>
              <a:gd name="connsiteY194" fmla="*/ 106535 h 5199624"/>
              <a:gd name="connsiteX195" fmla="*/ 2762596 w 4542389"/>
              <a:gd name="connsiteY195" fmla="*/ 113119 h 5199624"/>
              <a:gd name="connsiteX196" fmla="*/ 2780904 w 4542389"/>
              <a:gd name="connsiteY196" fmla="*/ 120362 h 5199624"/>
              <a:gd name="connsiteX197" fmla="*/ 2797856 w 4542389"/>
              <a:gd name="connsiteY197" fmla="*/ 127604 h 5199624"/>
              <a:gd name="connsiteX198" fmla="*/ 2777514 w 4542389"/>
              <a:gd name="connsiteY198" fmla="*/ 129579 h 5199624"/>
              <a:gd name="connsiteX199" fmla="*/ 2760562 w 4542389"/>
              <a:gd name="connsiteY199" fmla="*/ 122337 h 5199624"/>
              <a:gd name="connsiteX200" fmla="*/ 2742932 w 4542389"/>
              <a:gd name="connsiteY200" fmla="*/ 115753 h 5199624"/>
              <a:gd name="connsiteX201" fmla="*/ 2725303 w 4542389"/>
              <a:gd name="connsiteY201" fmla="*/ 108510 h 5199624"/>
              <a:gd name="connsiteX202" fmla="*/ 2707673 w 4542389"/>
              <a:gd name="connsiteY202" fmla="*/ 102585 h 5199624"/>
              <a:gd name="connsiteX203" fmla="*/ 2598639 w 4542389"/>
              <a:gd name="connsiteY203" fmla="*/ 48462 h 5199624"/>
              <a:gd name="connsiteX204" fmla="*/ 2620446 w 4542389"/>
              <a:gd name="connsiteY204" fmla="*/ 48462 h 5199624"/>
              <a:gd name="connsiteX205" fmla="*/ 2620446 w 4542389"/>
              <a:gd name="connsiteY205" fmla="*/ 49904 h 5199624"/>
              <a:gd name="connsiteX206" fmla="*/ 2620446 w 4542389"/>
              <a:gd name="connsiteY206" fmla="*/ 51346 h 5199624"/>
              <a:gd name="connsiteX207" fmla="*/ 2620446 w 4542389"/>
              <a:gd name="connsiteY207" fmla="*/ 52789 h 5199624"/>
              <a:gd name="connsiteX208" fmla="*/ 2620446 w 4542389"/>
              <a:gd name="connsiteY208" fmla="*/ 54952 h 5199624"/>
              <a:gd name="connsiteX209" fmla="*/ 2623853 w 4542389"/>
              <a:gd name="connsiteY209" fmla="*/ 59279 h 5199624"/>
              <a:gd name="connsiteX210" fmla="*/ 2629305 w 4542389"/>
              <a:gd name="connsiteY210" fmla="*/ 64326 h 5199624"/>
              <a:gd name="connsiteX211" fmla="*/ 2637482 w 4542389"/>
              <a:gd name="connsiteY211" fmla="*/ 69374 h 5199624"/>
              <a:gd name="connsiteX212" fmla="*/ 2648386 w 4542389"/>
              <a:gd name="connsiteY212" fmla="*/ 74422 h 5199624"/>
              <a:gd name="connsiteX213" fmla="*/ 2649749 w 4542389"/>
              <a:gd name="connsiteY213" fmla="*/ 74422 h 5199624"/>
              <a:gd name="connsiteX214" fmla="*/ 2650430 w 4542389"/>
              <a:gd name="connsiteY214" fmla="*/ 75143 h 5199624"/>
              <a:gd name="connsiteX215" fmla="*/ 2651793 w 4542389"/>
              <a:gd name="connsiteY215" fmla="*/ 75143 h 5199624"/>
              <a:gd name="connsiteX216" fmla="*/ 2652475 w 4542389"/>
              <a:gd name="connsiteY216" fmla="*/ 75143 h 5199624"/>
              <a:gd name="connsiteX217" fmla="*/ 2634075 w 4542389"/>
              <a:gd name="connsiteY217" fmla="*/ 78028 h 5199624"/>
              <a:gd name="connsiteX218" fmla="*/ 2632712 w 4542389"/>
              <a:gd name="connsiteY218" fmla="*/ 78028 h 5199624"/>
              <a:gd name="connsiteX219" fmla="*/ 2632031 w 4542389"/>
              <a:gd name="connsiteY219" fmla="*/ 77307 h 5199624"/>
              <a:gd name="connsiteX220" fmla="*/ 2630668 w 4542389"/>
              <a:gd name="connsiteY220" fmla="*/ 76586 h 5199624"/>
              <a:gd name="connsiteX221" fmla="*/ 2629986 w 4542389"/>
              <a:gd name="connsiteY221" fmla="*/ 76586 h 5199624"/>
              <a:gd name="connsiteX222" fmla="*/ 2617038 w 4542389"/>
              <a:gd name="connsiteY222" fmla="*/ 70817 h 5199624"/>
              <a:gd name="connsiteX223" fmla="*/ 2608861 w 4542389"/>
              <a:gd name="connsiteY223" fmla="*/ 65769 h 5199624"/>
              <a:gd name="connsiteX224" fmla="*/ 2602046 w 4542389"/>
              <a:gd name="connsiteY224" fmla="*/ 60000 h 5199624"/>
              <a:gd name="connsiteX225" fmla="*/ 2599320 w 4542389"/>
              <a:gd name="connsiteY225" fmla="*/ 54952 h 5199624"/>
              <a:gd name="connsiteX226" fmla="*/ 2599320 w 4542389"/>
              <a:gd name="connsiteY226" fmla="*/ 52789 h 5199624"/>
              <a:gd name="connsiteX227" fmla="*/ 2598639 w 4542389"/>
              <a:gd name="connsiteY227" fmla="*/ 51346 h 5199624"/>
              <a:gd name="connsiteX228" fmla="*/ 2598639 w 4542389"/>
              <a:gd name="connsiteY228" fmla="*/ 49904 h 5199624"/>
              <a:gd name="connsiteX229" fmla="*/ 2598639 w 4542389"/>
              <a:gd name="connsiteY229" fmla="*/ 48462 h 5199624"/>
              <a:gd name="connsiteX230" fmla="*/ 2676246 w 4542389"/>
              <a:gd name="connsiteY230" fmla="*/ 0 h 5199624"/>
              <a:gd name="connsiteX231" fmla="*/ 2694868 w 4542389"/>
              <a:gd name="connsiteY231" fmla="*/ 2019 h 5199624"/>
              <a:gd name="connsiteX232" fmla="*/ 2681074 w 4542389"/>
              <a:gd name="connsiteY232" fmla="*/ 7403 h 5199624"/>
              <a:gd name="connsiteX233" fmla="*/ 2667969 w 4542389"/>
              <a:gd name="connsiteY233" fmla="*/ 12788 h 5199624"/>
              <a:gd name="connsiteX234" fmla="*/ 2656244 w 4542389"/>
              <a:gd name="connsiteY234" fmla="*/ 18172 h 5199624"/>
              <a:gd name="connsiteX235" fmla="*/ 2645899 w 4542389"/>
              <a:gd name="connsiteY235" fmla="*/ 23557 h 5199624"/>
              <a:gd name="connsiteX236" fmla="*/ 2625897 w 4542389"/>
              <a:gd name="connsiteY236" fmla="*/ 22211 h 5199624"/>
              <a:gd name="connsiteX237" fmla="*/ 2636932 w 4542389"/>
              <a:gd name="connsiteY237" fmla="*/ 16153 h 5199624"/>
              <a:gd name="connsiteX238" fmla="*/ 2649347 w 4542389"/>
              <a:gd name="connsiteY238" fmla="*/ 10769 h 5199624"/>
              <a:gd name="connsiteX239" fmla="*/ 2662452 w 4542389"/>
              <a:gd name="connsiteY239" fmla="*/ 5384 h 5199624"/>
              <a:gd name="connsiteX240" fmla="*/ 2676246 w 4542389"/>
              <a:gd name="connsiteY240" fmla="*/ 0 h 519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4542389" h="5199624">
                <a:moveTo>
                  <a:pt x="634944" y="4900464"/>
                </a:moveTo>
                <a:lnTo>
                  <a:pt x="638372" y="5076400"/>
                </a:lnTo>
                <a:cubicBezTo>
                  <a:pt x="559518" y="5115421"/>
                  <a:pt x="479979" y="5155126"/>
                  <a:pt x="400440" y="5194147"/>
                </a:cubicBezTo>
                <a:cubicBezTo>
                  <a:pt x="395640" y="5196201"/>
                  <a:pt x="392211" y="5197570"/>
                  <a:pt x="388097" y="5199624"/>
                </a:cubicBezTo>
                <a:lnTo>
                  <a:pt x="0" y="5199624"/>
                </a:lnTo>
                <a:cubicBezTo>
                  <a:pt x="56226" y="5173610"/>
                  <a:pt x="112452" y="5147596"/>
                  <a:pt x="167992" y="5121582"/>
                </a:cubicBezTo>
                <a:cubicBezTo>
                  <a:pt x="247532" y="5084615"/>
                  <a:pt x="325700" y="5047648"/>
                  <a:pt x="404554" y="5010681"/>
                </a:cubicBezTo>
                <a:cubicBezTo>
                  <a:pt x="481350" y="4973714"/>
                  <a:pt x="558147" y="4937431"/>
                  <a:pt x="634944" y="4900464"/>
                </a:cubicBezTo>
                <a:close/>
                <a:moveTo>
                  <a:pt x="2163147" y="4112998"/>
                </a:moveTo>
                <a:lnTo>
                  <a:pt x="2213305" y="4240630"/>
                </a:lnTo>
                <a:cubicBezTo>
                  <a:pt x="2156963" y="4272881"/>
                  <a:pt x="2099934" y="4305133"/>
                  <a:pt x="2042218" y="4337384"/>
                </a:cubicBezTo>
                <a:cubicBezTo>
                  <a:pt x="1983128" y="4370321"/>
                  <a:pt x="1924038" y="4403258"/>
                  <a:pt x="1863573" y="4436196"/>
                </a:cubicBezTo>
                <a:cubicBezTo>
                  <a:pt x="1803109" y="4469819"/>
                  <a:pt x="1741270" y="4503443"/>
                  <a:pt x="1678745" y="4537066"/>
                </a:cubicBezTo>
                <a:cubicBezTo>
                  <a:pt x="1616219" y="4571376"/>
                  <a:pt x="1552319" y="4604999"/>
                  <a:pt x="1487732" y="4639309"/>
                </a:cubicBezTo>
                <a:lnTo>
                  <a:pt x="1456813" y="4489719"/>
                </a:lnTo>
                <a:cubicBezTo>
                  <a:pt x="1520026" y="4456781"/>
                  <a:pt x="1581864" y="4424530"/>
                  <a:pt x="1643016" y="4392965"/>
                </a:cubicBezTo>
                <a:cubicBezTo>
                  <a:pt x="1704167" y="4360714"/>
                  <a:pt x="1763945" y="4329836"/>
                  <a:pt x="1823035" y="4297584"/>
                </a:cubicBezTo>
                <a:cubicBezTo>
                  <a:pt x="1881438" y="4266706"/>
                  <a:pt x="1939154" y="4235827"/>
                  <a:pt x="1996183" y="4204262"/>
                </a:cubicBezTo>
                <a:cubicBezTo>
                  <a:pt x="2052525" y="4174070"/>
                  <a:pt x="2108179" y="4143191"/>
                  <a:pt x="2163147" y="4112998"/>
                </a:cubicBezTo>
                <a:close/>
                <a:moveTo>
                  <a:pt x="3268994" y="3440623"/>
                </a:moveTo>
                <a:lnTo>
                  <a:pt x="3343019" y="3532056"/>
                </a:lnTo>
                <a:cubicBezTo>
                  <a:pt x="3304636" y="3558868"/>
                  <a:pt x="3264882" y="3587054"/>
                  <a:pt x="3224443" y="3613866"/>
                </a:cubicBezTo>
                <a:cubicBezTo>
                  <a:pt x="3183318" y="3642739"/>
                  <a:pt x="3141508" y="3670238"/>
                  <a:pt x="3099013" y="3698425"/>
                </a:cubicBezTo>
                <a:cubicBezTo>
                  <a:pt x="3056517" y="3727298"/>
                  <a:pt x="3011966" y="3756172"/>
                  <a:pt x="2967414" y="3785046"/>
                </a:cubicBezTo>
                <a:cubicBezTo>
                  <a:pt x="2922177" y="3813920"/>
                  <a:pt x="2876254" y="3843481"/>
                  <a:pt x="2829647" y="3873042"/>
                </a:cubicBezTo>
                <a:lnTo>
                  <a:pt x="2765218" y="3765109"/>
                </a:lnTo>
                <a:cubicBezTo>
                  <a:pt x="2811140" y="3736923"/>
                  <a:pt x="2856378" y="3708737"/>
                  <a:pt x="2900929" y="3681238"/>
                </a:cubicBezTo>
                <a:cubicBezTo>
                  <a:pt x="2944110" y="3653739"/>
                  <a:pt x="2987291" y="3626240"/>
                  <a:pt x="3029101" y="3599429"/>
                </a:cubicBezTo>
                <a:cubicBezTo>
                  <a:pt x="3071596" y="3572617"/>
                  <a:pt x="3112721" y="3545806"/>
                  <a:pt x="3152475" y="3518994"/>
                </a:cubicBezTo>
                <a:cubicBezTo>
                  <a:pt x="3192228" y="3492871"/>
                  <a:pt x="3231297" y="3466747"/>
                  <a:pt x="3268994" y="3440623"/>
                </a:cubicBezTo>
                <a:close/>
                <a:moveTo>
                  <a:pt x="4015835" y="2850023"/>
                </a:moveTo>
                <a:lnTo>
                  <a:pt x="4100194" y="2911740"/>
                </a:lnTo>
                <a:cubicBezTo>
                  <a:pt x="4076876" y="2935741"/>
                  <a:pt x="4051499" y="2959742"/>
                  <a:pt x="4026123" y="2984429"/>
                </a:cubicBezTo>
                <a:cubicBezTo>
                  <a:pt x="4000061" y="3009116"/>
                  <a:pt x="3973999" y="3033803"/>
                  <a:pt x="3945879" y="3058490"/>
                </a:cubicBezTo>
                <a:cubicBezTo>
                  <a:pt x="3917760" y="3083177"/>
                  <a:pt x="3888955" y="3109235"/>
                  <a:pt x="3859463" y="3134608"/>
                </a:cubicBezTo>
                <a:cubicBezTo>
                  <a:pt x="3829286" y="3159980"/>
                  <a:pt x="3798423" y="3186039"/>
                  <a:pt x="3766189" y="3212783"/>
                </a:cubicBezTo>
                <a:lnTo>
                  <a:pt x="3685945" y="3136665"/>
                </a:lnTo>
                <a:cubicBezTo>
                  <a:pt x="3717494" y="3111978"/>
                  <a:pt x="3748357" y="3087291"/>
                  <a:pt x="3777848" y="3062604"/>
                </a:cubicBezTo>
                <a:cubicBezTo>
                  <a:pt x="3807339" y="3037917"/>
                  <a:pt x="3835459" y="3013916"/>
                  <a:pt x="3863578" y="2989915"/>
                </a:cubicBezTo>
                <a:cubicBezTo>
                  <a:pt x="3891012" y="2965914"/>
                  <a:pt x="3917074" y="2942599"/>
                  <a:pt x="3943136" y="2919283"/>
                </a:cubicBezTo>
                <a:cubicBezTo>
                  <a:pt x="3968512" y="2895282"/>
                  <a:pt x="3992517" y="2873338"/>
                  <a:pt x="4015835" y="2850023"/>
                </a:cubicBezTo>
                <a:close/>
                <a:moveTo>
                  <a:pt x="4415170" y="2310911"/>
                </a:moveTo>
                <a:lnTo>
                  <a:pt x="4499982" y="2345801"/>
                </a:lnTo>
                <a:cubicBezTo>
                  <a:pt x="4491018" y="2367692"/>
                  <a:pt x="4482055" y="2389584"/>
                  <a:pt x="4471711" y="2412160"/>
                </a:cubicBezTo>
                <a:cubicBezTo>
                  <a:pt x="4461368" y="2434736"/>
                  <a:pt x="4450336" y="2457312"/>
                  <a:pt x="4437235" y="2479887"/>
                </a:cubicBezTo>
                <a:cubicBezTo>
                  <a:pt x="4424134" y="2503147"/>
                  <a:pt x="4411032" y="2526407"/>
                  <a:pt x="4395863" y="2549667"/>
                </a:cubicBezTo>
                <a:cubicBezTo>
                  <a:pt x="4380003" y="2573611"/>
                  <a:pt x="4364144" y="2598240"/>
                  <a:pt x="4346905" y="2622184"/>
                </a:cubicBezTo>
                <a:lnTo>
                  <a:pt x="4261403" y="2573611"/>
                </a:lnTo>
                <a:cubicBezTo>
                  <a:pt x="4278641" y="2550351"/>
                  <a:pt x="4295190" y="2527776"/>
                  <a:pt x="4310360" y="2505200"/>
                </a:cubicBezTo>
                <a:cubicBezTo>
                  <a:pt x="4324840" y="2482624"/>
                  <a:pt x="4339321" y="2460732"/>
                  <a:pt x="4352422" y="2438156"/>
                </a:cubicBezTo>
                <a:cubicBezTo>
                  <a:pt x="4364833" y="2416265"/>
                  <a:pt x="4376556" y="2395057"/>
                  <a:pt x="4386899" y="2373165"/>
                </a:cubicBezTo>
                <a:cubicBezTo>
                  <a:pt x="4397931" y="2351958"/>
                  <a:pt x="4406895" y="2331434"/>
                  <a:pt x="4415170" y="2310911"/>
                </a:cubicBezTo>
                <a:close/>
                <a:moveTo>
                  <a:pt x="4394665" y="1814202"/>
                </a:moveTo>
                <a:lnTo>
                  <a:pt x="4462372" y="1819720"/>
                </a:lnTo>
                <a:cubicBezTo>
                  <a:pt x="4473998" y="1839724"/>
                  <a:pt x="4484941" y="1860417"/>
                  <a:pt x="4493832" y="1881111"/>
                </a:cubicBezTo>
                <a:cubicBezTo>
                  <a:pt x="4503406" y="1901804"/>
                  <a:pt x="4511613" y="1922498"/>
                  <a:pt x="4517768" y="1943881"/>
                </a:cubicBezTo>
                <a:cubicBezTo>
                  <a:pt x="4524607" y="1965954"/>
                  <a:pt x="4530079" y="1987337"/>
                  <a:pt x="4534182" y="2009410"/>
                </a:cubicBezTo>
                <a:cubicBezTo>
                  <a:pt x="4538286" y="2032173"/>
                  <a:pt x="4541021" y="2054246"/>
                  <a:pt x="4542389" y="2077009"/>
                </a:cubicBezTo>
                <a:lnTo>
                  <a:pt x="4463740" y="2056315"/>
                </a:lnTo>
                <a:cubicBezTo>
                  <a:pt x="4463056" y="2034242"/>
                  <a:pt x="4461004" y="2013549"/>
                  <a:pt x="4457585" y="1992166"/>
                </a:cubicBezTo>
                <a:cubicBezTo>
                  <a:pt x="4454849" y="1971472"/>
                  <a:pt x="4450062" y="1950779"/>
                  <a:pt x="4443906" y="1930775"/>
                </a:cubicBezTo>
                <a:cubicBezTo>
                  <a:pt x="4438435" y="1910771"/>
                  <a:pt x="4430912" y="1890768"/>
                  <a:pt x="4423389" y="1871454"/>
                </a:cubicBezTo>
                <a:cubicBezTo>
                  <a:pt x="4414498" y="1852140"/>
                  <a:pt x="4405608" y="1833516"/>
                  <a:pt x="4394665" y="1814202"/>
                </a:cubicBezTo>
                <a:close/>
                <a:moveTo>
                  <a:pt x="3991362" y="1420471"/>
                </a:moveTo>
                <a:cubicBezTo>
                  <a:pt x="4017566" y="1434258"/>
                  <a:pt x="4043080" y="1448046"/>
                  <a:pt x="4067215" y="1461833"/>
                </a:cubicBezTo>
                <a:cubicBezTo>
                  <a:pt x="4091350" y="1476310"/>
                  <a:pt x="4114796" y="1490787"/>
                  <a:pt x="4137551" y="1505953"/>
                </a:cubicBezTo>
                <a:cubicBezTo>
                  <a:pt x="4160307" y="1520429"/>
                  <a:pt x="4182374" y="1534906"/>
                  <a:pt x="4203061" y="1550072"/>
                </a:cubicBezTo>
                <a:cubicBezTo>
                  <a:pt x="4224438" y="1565928"/>
                  <a:pt x="4245125" y="1581094"/>
                  <a:pt x="4263743" y="1596949"/>
                </a:cubicBezTo>
                <a:lnTo>
                  <a:pt x="4212715" y="1604532"/>
                </a:lnTo>
                <a:cubicBezTo>
                  <a:pt x="4194786" y="1590056"/>
                  <a:pt x="4176168" y="1574890"/>
                  <a:pt x="4156170" y="1560413"/>
                </a:cubicBezTo>
                <a:cubicBezTo>
                  <a:pt x="4136862" y="1545936"/>
                  <a:pt x="4116175" y="1532149"/>
                  <a:pt x="4094798" y="1517672"/>
                </a:cubicBezTo>
                <a:cubicBezTo>
                  <a:pt x="4073421" y="1503195"/>
                  <a:pt x="4050665" y="1489408"/>
                  <a:pt x="4027909" y="1475620"/>
                </a:cubicBezTo>
                <a:cubicBezTo>
                  <a:pt x="4004464" y="1462522"/>
                  <a:pt x="3980329" y="1448046"/>
                  <a:pt x="3955504" y="1434948"/>
                </a:cubicBezTo>
                <a:close/>
                <a:moveTo>
                  <a:pt x="3420217" y="1187259"/>
                </a:moveTo>
                <a:cubicBezTo>
                  <a:pt x="3422967" y="1188617"/>
                  <a:pt x="3425717" y="1189295"/>
                  <a:pt x="3429154" y="1189974"/>
                </a:cubicBezTo>
                <a:cubicBezTo>
                  <a:pt x="3431903" y="1191332"/>
                  <a:pt x="3434653" y="1192011"/>
                  <a:pt x="3437403" y="1192690"/>
                </a:cubicBezTo>
                <a:cubicBezTo>
                  <a:pt x="3440152" y="1194047"/>
                  <a:pt x="3442902" y="1194726"/>
                  <a:pt x="3446339" y="1195405"/>
                </a:cubicBezTo>
                <a:cubicBezTo>
                  <a:pt x="3449089" y="1196763"/>
                  <a:pt x="3451838" y="1197442"/>
                  <a:pt x="3454588" y="1198799"/>
                </a:cubicBezTo>
                <a:cubicBezTo>
                  <a:pt x="3476585" y="1205588"/>
                  <a:pt x="3497895" y="1213055"/>
                  <a:pt x="3519205" y="1220523"/>
                </a:cubicBezTo>
                <a:cubicBezTo>
                  <a:pt x="3540515" y="1227311"/>
                  <a:pt x="3561824" y="1234779"/>
                  <a:pt x="3582447" y="1242246"/>
                </a:cubicBezTo>
                <a:cubicBezTo>
                  <a:pt x="3603069" y="1249714"/>
                  <a:pt x="3623692" y="1257181"/>
                  <a:pt x="3643627" y="1264648"/>
                </a:cubicBezTo>
                <a:cubicBezTo>
                  <a:pt x="3663562" y="1272116"/>
                  <a:pt x="3684184" y="1280262"/>
                  <a:pt x="3703432" y="1287730"/>
                </a:cubicBezTo>
                <a:lnTo>
                  <a:pt x="3676622" y="1304701"/>
                </a:lnTo>
                <a:cubicBezTo>
                  <a:pt x="3658062" y="1297234"/>
                  <a:pt x="3638815" y="1289766"/>
                  <a:pt x="3618880" y="1282299"/>
                </a:cubicBezTo>
                <a:cubicBezTo>
                  <a:pt x="3598945" y="1274831"/>
                  <a:pt x="3579010" y="1267364"/>
                  <a:pt x="3559075" y="1260575"/>
                </a:cubicBezTo>
                <a:cubicBezTo>
                  <a:pt x="3537765" y="1252429"/>
                  <a:pt x="3517143" y="1244962"/>
                  <a:pt x="3496520" y="1238173"/>
                </a:cubicBezTo>
                <a:cubicBezTo>
                  <a:pt x="3475898" y="1230706"/>
                  <a:pt x="3454588" y="1223917"/>
                  <a:pt x="3433278" y="1216450"/>
                </a:cubicBezTo>
                <a:cubicBezTo>
                  <a:pt x="3429841" y="1215092"/>
                  <a:pt x="3427091" y="1214413"/>
                  <a:pt x="3424342" y="1213734"/>
                </a:cubicBezTo>
                <a:cubicBezTo>
                  <a:pt x="3421592" y="1213055"/>
                  <a:pt x="3418155" y="1211698"/>
                  <a:pt x="3415405" y="1211019"/>
                </a:cubicBezTo>
                <a:cubicBezTo>
                  <a:pt x="3412656" y="1209661"/>
                  <a:pt x="3409906" y="1208982"/>
                  <a:pt x="3407156" y="1207625"/>
                </a:cubicBezTo>
                <a:cubicBezTo>
                  <a:pt x="3403719" y="1206946"/>
                  <a:pt x="3400970" y="1205588"/>
                  <a:pt x="3398220" y="1204909"/>
                </a:cubicBezTo>
                <a:close/>
                <a:moveTo>
                  <a:pt x="2931924" y="1011593"/>
                </a:moveTo>
                <a:cubicBezTo>
                  <a:pt x="2949042" y="1018551"/>
                  <a:pt x="2966843" y="1024813"/>
                  <a:pt x="2984645" y="1031771"/>
                </a:cubicBezTo>
                <a:cubicBezTo>
                  <a:pt x="3003132" y="1039424"/>
                  <a:pt x="3021618" y="1045686"/>
                  <a:pt x="3040790" y="1053340"/>
                </a:cubicBezTo>
                <a:cubicBezTo>
                  <a:pt x="3059961" y="1060298"/>
                  <a:pt x="3079132" y="1067256"/>
                  <a:pt x="3099673" y="1074909"/>
                </a:cubicBezTo>
                <a:cubicBezTo>
                  <a:pt x="3119528" y="1081867"/>
                  <a:pt x="3140754" y="1089521"/>
                  <a:pt x="3161294" y="1097174"/>
                </a:cubicBezTo>
                <a:lnTo>
                  <a:pt x="3136646" y="1113873"/>
                </a:lnTo>
                <a:cubicBezTo>
                  <a:pt x="3115420" y="1105524"/>
                  <a:pt x="3094195" y="1097870"/>
                  <a:pt x="3074339" y="1090912"/>
                </a:cubicBezTo>
                <a:cubicBezTo>
                  <a:pt x="3053799" y="1083259"/>
                  <a:pt x="3033943" y="1074909"/>
                  <a:pt x="3014771" y="1067951"/>
                </a:cubicBezTo>
                <a:cubicBezTo>
                  <a:pt x="2995600" y="1060994"/>
                  <a:pt x="2976429" y="1054036"/>
                  <a:pt x="2957943" y="1047078"/>
                </a:cubicBezTo>
                <a:cubicBezTo>
                  <a:pt x="2940141" y="1039424"/>
                  <a:pt x="2922339" y="1032466"/>
                  <a:pt x="2904537" y="1026204"/>
                </a:cubicBezTo>
                <a:close/>
                <a:moveTo>
                  <a:pt x="2553709" y="854100"/>
                </a:moveTo>
                <a:cubicBezTo>
                  <a:pt x="2566710" y="860295"/>
                  <a:pt x="2579026" y="866490"/>
                  <a:pt x="2592710" y="871997"/>
                </a:cubicBezTo>
                <a:cubicBezTo>
                  <a:pt x="2606395" y="878880"/>
                  <a:pt x="2620764" y="885075"/>
                  <a:pt x="2635133" y="891270"/>
                </a:cubicBezTo>
                <a:cubicBezTo>
                  <a:pt x="2649501" y="898154"/>
                  <a:pt x="2664554" y="905037"/>
                  <a:pt x="2679608" y="911921"/>
                </a:cubicBezTo>
                <a:cubicBezTo>
                  <a:pt x="2695345" y="918804"/>
                  <a:pt x="2711082" y="924999"/>
                  <a:pt x="2728188" y="932571"/>
                </a:cubicBezTo>
                <a:lnTo>
                  <a:pt x="2698766" y="944273"/>
                </a:lnTo>
                <a:cubicBezTo>
                  <a:pt x="2681660" y="937389"/>
                  <a:pt x="2665923" y="930506"/>
                  <a:pt x="2650186" y="922934"/>
                </a:cubicBezTo>
                <a:cubicBezTo>
                  <a:pt x="2634448" y="916739"/>
                  <a:pt x="2619395" y="909167"/>
                  <a:pt x="2605027" y="902284"/>
                </a:cubicBezTo>
                <a:cubicBezTo>
                  <a:pt x="2589973" y="896089"/>
                  <a:pt x="2576289" y="889894"/>
                  <a:pt x="2561920" y="883010"/>
                </a:cubicBezTo>
                <a:cubicBezTo>
                  <a:pt x="2548920" y="876127"/>
                  <a:pt x="2535235" y="869932"/>
                  <a:pt x="2522919" y="863737"/>
                </a:cubicBezTo>
                <a:close/>
                <a:moveTo>
                  <a:pt x="2296051" y="702664"/>
                </a:moveTo>
                <a:cubicBezTo>
                  <a:pt x="2303594" y="708116"/>
                  <a:pt x="2311137" y="714249"/>
                  <a:pt x="2319366" y="719701"/>
                </a:cubicBezTo>
                <a:cubicBezTo>
                  <a:pt x="2327595" y="725834"/>
                  <a:pt x="2335824" y="731285"/>
                  <a:pt x="2345424" y="738100"/>
                </a:cubicBezTo>
                <a:cubicBezTo>
                  <a:pt x="2354339" y="744233"/>
                  <a:pt x="2363939" y="750367"/>
                  <a:pt x="2374225" y="756500"/>
                </a:cubicBezTo>
                <a:cubicBezTo>
                  <a:pt x="2385197" y="762633"/>
                  <a:pt x="2395484" y="769448"/>
                  <a:pt x="2407141" y="776262"/>
                </a:cubicBezTo>
                <a:lnTo>
                  <a:pt x="2374225" y="783758"/>
                </a:lnTo>
                <a:cubicBezTo>
                  <a:pt x="2363254" y="776944"/>
                  <a:pt x="2352282" y="770129"/>
                  <a:pt x="2341995" y="763314"/>
                </a:cubicBezTo>
                <a:cubicBezTo>
                  <a:pt x="2331024" y="757181"/>
                  <a:pt x="2320737" y="750367"/>
                  <a:pt x="2311823" y="744233"/>
                </a:cubicBezTo>
                <a:cubicBezTo>
                  <a:pt x="2302908" y="738100"/>
                  <a:pt x="2293993" y="731967"/>
                  <a:pt x="2285764" y="725834"/>
                </a:cubicBezTo>
                <a:cubicBezTo>
                  <a:pt x="2277535" y="719701"/>
                  <a:pt x="2269992" y="714249"/>
                  <a:pt x="2262449" y="708116"/>
                </a:cubicBezTo>
                <a:close/>
                <a:moveTo>
                  <a:pt x="2203777" y="563342"/>
                </a:moveTo>
                <a:cubicBezTo>
                  <a:pt x="2203777" y="568880"/>
                  <a:pt x="2204482" y="574418"/>
                  <a:pt x="2205186" y="579264"/>
                </a:cubicBezTo>
                <a:cubicBezTo>
                  <a:pt x="2205890" y="584802"/>
                  <a:pt x="2208004" y="590341"/>
                  <a:pt x="2209412" y="596571"/>
                </a:cubicBezTo>
                <a:cubicBezTo>
                  <a:pt x="2211525" y="602109"/>
                  <a:pt x="2214343" y="607648"/>
                  <a:pt x="2217160" y="613878"/>
                </a:cubicBezTo>
                <a:cubicBezTo>
                  <a:pt x="2220682" y="620109"/>
                  <a:pt x="2224204" y="626339"/>
                  <a:pt x="2228430" y="632569"/>
                </a:cubicBezTo>
                <a:lnTo>
                  <a:pt x="2193212" y="635339"/>
                </a:lnTo>
                <a:cubicBezTo>
                  <a:pt x="2188986" y="629108"/>
                  <a:pt x="2185464" y="622878"/>
                  <a:pt x="2181943" y="616647"/>
                </a:cubicBezTo>
                <a:cubicBezTo>
                  <a:pt x="2179125" y="610417"/>
                  <a:pt x="2176308" y="604186"/>
                  <a:pt x="2174195" y="597956"/>
                </a:cubicBezTo>
                <a:cubicBezTo>
                  <a:pt x="2172082" y="591725"/>
                  <a:pt x="2170673" y="586187"/>
                  <a:pt x="2169969" y="580649"/>
                </a:cubicBezTo>
                <a:cubicBezTo>
                  <a:pt x="2168560" y="575111"/>
                  <a:pt x="2168560" y="569572"/>
                  <a:pt x="2168560" y="564034"/>
                </a:cubicBezTo>
                <a:close/>
                <a:moveTo>
                  <a:pt x="2270964" y="442193"/>
                </a:moveTo>
                <a:lnTo>
                  <a:pt x="2298099" y="447123"/>
                </a:lnTo>
                <a:cubicBezTo>
                  <a:pt x="2291141" y="451349"/>
                  <a:pt x="2284184" y="455576"/>
                  <a:pt x="2277226" y="459802"/>
                </a:cubicBezTo>
                <a:cubicBezTo>
                  <a:pt x="2270964" y="464028"/>
                  <a:pt x="2264702" y="468254"/>
                  <a:pt x="2258440" y="473184"/>
                </a:cubicBezTo>
                <a:cubicBezTo>
                  <a:pt x="2252177" y="477410"/>
                  <a:pt x="2246611" y="482341"/>
                  <a:pt x="2241741" y="486567"/>
                </a:cubicBezTo>
                <a:cubicBezTo>
                  <a:pt x="2236174" y="492202"/>
                  <a:pt x="2231304" y="496428"/>
                  <a:pt x="2227129" y="502063"/>
                </a:cubicBezTo>
                <a:lnTo>
                  <a:pt x="2195819" y="499245"/>
                </a:lnTo>
                <a:cubicBezTo>
                  <a:pt x="2199994" y="494315"/>
                  <a:pt x="2205560" y="488680"/>
                  <a:pt x="2210430" y="483749"/>
                </a:cubicBezTo>
                <a:cubicBezTo>
                  <a:pt x="2215997" y="478819"/>
                  <a:pt x="2222259" y="473889"/>
                  <a:pt x="2228521" y="468958"/>
                </a:cubicBezTo>
                <a:cubicBezTo>
                  <a:pt x="2234783" y="464028"/>
                  <a:pt x="2241741" y="459802"/>
                  <a:pt x="2248699" y="455576"/>
                </a:cubicBezTo>
                <a:cubicBezTo>
                  <a:pt x="2255656" y="450645"/>
                  <a:pt x="2263310" y="446419"/>
                  <a:pt x="2270964" y="442193"/>
                </a:cubicBezTo>
                <a:close/>
                <a:moveTo>
                  <a:pt x="2495440" y="360421"/>
                </a:moveTo>
                <a:lnTo>
                  <a:pt x="2516170" y="366478"/>
                </a:lnTo>
                <a:cubicBezTo>
                  <a:pt x="2506496" y="369170"/>
                  <a:pt x="2496131" y="371863"/>
                  <a:pt x="2485765" y="374555"/>
                </a:cubicBezTo>
                <a:cubicBezTo>
                  <a:pt x="2475400" y="377247"/>
                  <a:pt x="2466417" y="380612"/>
                  <a:pt x="2456052" y="383304"/>
                </a:cubicBezTo>
                <a:cubicBezTo>
                  <a:pt x="2446378" y="386670"/>
                  <a:pt x="2436703" y="389362"/>
                  <a:pt x="2427029" y="392727"/>
                </a:cubicBezTo>
                <a:cubicBezTo>
                  <a:pt x="2416664" y="396092"/>
                  <a:pt x="2407681" y="398785"/>
                  <a:pt x="2398698" y="402150"/>
                </a:cubicBezTo>
                <a:lnTo>
                  <a:pt x="2374512" y="396765"/>
                </a:lnTo>
                <a:cubicBezTo>
                  <a:pt x="2384186" y="393400"/>
                  <a:pt x="2393860" y="390035"/>
                  <a:pt x="2404226" y="387343"/>
                </a:cubicBezTo>
                <a:cubicBezTo>
                  <a:pt x="2413900" y="383978"/>
                  <a:pt x="2423574" y="380612"/>
                  <a:pt x="2433939" y="377247"/>
                </a:cubicBezTo>
                <a:cubicBezTo>
                  <a:pt x="2444304" y="374555"/>
                  <a:pt x="2453979" y="371863"/>
                  <a:pt x="2464344" y="369170"/>
                </a:cubicBezTo>
                <a:cubicBezTo>
                  <a:pt x="2474709" y="365805"/>
                  <a:pt x="2485074" y="363113"/>
                  <a:pt x="2495440" y="360421"/>
                </a:cubicBezTo>
                <a:close/>
                <a:moveTo>
                  <a:pt x="2748358" y="302874"/>
                </a:moveTo>
                <a:lnTo>
                  <a:pt x="2767559" y="308871"/>
                </a:lnTo>
                <a:cubicBezTo>
                  <a:pt x="2764816" y="309537"/>
                  <a:pt x="2760702" y="310870"/>
                  <a:pt x="2757273" y="311536"/>
                </a:cubicBezTo>
                <a:cubicBezTo>
                  <a:pt x="2753844" y="312203"/>
                  <a:pt x="2749730" y="312869"/>
                  <a:pt x="2746301" y="313535"/>
                </a:cubicBezTo>
                <a:cubicBezTo>
                  <a:pt x="2742187" y="314868"/>
                  <a:pt x="2738072" y="315534"/>
                  <a:pt x="2733958" y="316867"/>
                </a:cubicBezTo>
                <a:cubicBezTo>
                  <a:pt x="2730529" y="317533"/>
                  <a:pt x="2725729" y="318200"/>
                  <a:pt x="2721614" y="318866"/>
                </a:cubicBezTo>
                <a:cubicBezTo>
                  <a:pt x="2715443" y="320199"/>
                  <a:pt x="2708585" y="321531"/>
                  <a:pt x="2701728" y="322864"/>
                </a:cubicBezTo>
                <a:cubicBezTo>
                  <a:pt x="2695556" y="324197"/>
                  <a:pt x="2688699" y="325529"/>
                  <a:pt x="2682527" y="326862"/>
                </a:cubicBezTo>
                <a:cubicBezTo>
                  <a:pt x="2675669" y="328195"/>
                  <a:pt x="2668812" y="329527"/>
                  <a:pt x="2661954" y="331526"/>
                </a:cubicBezTo>
                <a:cubicBezTo>
                  <a:pt x="2655783" y="332859"/>
                  <a:pt x="2648925" y="334192"/>
                  <a:pt x="2641382" y="335525"/>
                </a:cubicBezTo>
                <a:lnTo>
                  <a:pt x="2622867" y="329527"/>
                </a:lnTo>
                <a:cubicBezTo>
                  <a:pt x="2629724" y="328195"/>
                  <a:pt x="2636582" y="326862"/>
                  <a:pt x="2643439" y="325529"/>
                </a:cubicBezTo>
                <a:cubicBezTo>
                  <a:pt x="2650297" y="323530"/>
                  <a:pt x="2657154" y="322198"/>
                  <a:pt x="2663326" y="320865"/>
                </a:cubicBezTo>
                <a:cubicBezTo>
                  <a:pt x="2670183" y="319532"/>
                  <a:pt x="2677041" y="318200"/>
                  <a:pt x="2683898" y="316867"/>
                </a:cubicBezTo>
                <a:cubicBezTo>
                  <a:pt x="2690070" y="315534"/>
                  <a:pt x="2696927" y="314202"/>
                  <a:pt x="2703785" y="312869"/>
                </a:cubicBezTo>
                <a:cubicBezTo>
                  <a:pt x="2707899" y="312203"/>
                  <a:pt x="2712014" y="311536"/>
                  <a:pt x="2715443" y="310870"/>
                </a:cubicBezTo>
                <a:cubicBezTo>
                  <a:pt x="2719557" y="309537"/>
                  <a:pt x="2722986" y="308871"/>
                  <a:pt x="2727100" y="308205"/>
                </a:cubicBezTo>
                <a:cubicBezTo>
                  <a:pt x="2730529" y="307538"/>
                  <a:pt x="2733958" y="306206"/>
                  <a:pt x="2737386" y="305539"/>
                </a:cubicBezTo>
                <a:cubicBezTo>
                  <a:pt x="2740815" y="304873"/>
                  <a:pt x="2744930" y="304207"/>
                  <a:pt x="2748358" y="302874"/>
                </a:cubicBezTo>
                <a:close/>
                <a:moveTo>
                  <a:pt x="2887318" y="236240"/>
                </a:moveTo>
                <a:lnTo>
                  <a:pt x="2912932" y="237575"/>
                </a:lnTo>
                <a:cubicBezTo>
                  <a:pt x="2911547" y="240911"/>
                  <a:pt x="2909470" y="243581"/>
                  <a:pt x="2906701" y="246918"/>
                </a:cubicBezTo>
                <a:cubicBezTo>
                  <a:pt x="2904624" y="249587"/>
                  <a:pt x="2901163" y="252924"/>
                  <a:pt x="2897009" y="256261"/>
                </a:cubicBezTo>
                <a:cubicBezTo>
                  <a:pt x="2893548" y="258930"/>
                  <a:pt x="2888702" y="262267"/>
                  <a:pt x="2883856" y="265604"/>
                </a:cubicBezTo>
                <a:cubicBezTo>
                  <a:pt x="2878318" y="268940"/>
                  <a:pt x="2872087" y="271610"/>
                  <a:pt x="2865165" y="274947"/>
                </a:cubicBezTo>
                <a:lnTo>
                  <a:pt x="2840935" y="270942"/>
                </a:lnTo>
                <a:cubicBezTo>
                  <a:pt x="2847858" y="268273"/>
                  <a:pt x="2852704" y="265604"/>
                  <a:pt x="2858242" y="262267"/>
                </a:cubicBezTo>
                <a:cubicBezTo>
                  <a:pt x="2863088" y="258930"/>
                  <a:pt x="2867241" y="256261"/>
                  <a:pt x="2871395" y="253591"/>
                </a:cubicBezTo>
                <a:cubicBezTo>
                  <a:pt x="2874857" y="250922"/>
                  <a:pt x="2878318" y="247585"/>
                  <a:pt x="2880395" y="244248"/>
                </a:cubicBezTo>
                <a:cubicBezTo>
                  <a:pt x="2883164" y="241579"/>
                  <a:pt x="2885241" y="238909"/>
                  <a:pt x="2887318" y="236240"/>
                </a:cubicBezTo>
                <a:close/>
                <a:moveTo>
                  <a:pt x="2864054" y="160523"/>
                </a:moveTo>
                <a:cubicBezTo>
                  <a:pt x="2868134" y="163827"/>
                  <a:pt x="2872893" y="166470"/>
                  <a:pt x="2876973" y="169114"/>
                </a:cubicBezTo>
                <a:cubicBezTo>
                  <a:pt x="2881052" y="172418"/>
                  <a:pt x="2885132" y="175061"/>
                  <a:pt x="2888531" y="177704"/>
                </a:cubicBezTo>
                <a:cubicBezTo>
                  <a:pt x="2892611" y="181008"/>
                  <a:pt x="2896010" y="183652"/>
                  <a:pt x="2898730" y="186956"/>
                </a:cubicBezTo>
                <a:cubicBezTo>
                  <a:pt x="2901450" y="189599"/>
                  <a:pt x="2904849" y="192903"/>
                  <a:pt x="2906889" y="195546"/>
                </a:cubicBezTo>
                <a:lnTo>
                  <a:pt x="2881732" y="196207"/>
                </a:lnTo>
                <a:cubicBezTo>
                  <a:pt x="2880372" y="193564"/>
                  <a:pt x="2877653" y="190260"/>
                  <a:pt x="2874253" y="186956"/>
                </a:cubicBezTo>
                <a:cubicBezTo>
                  <a:pt x="2871533" y="184312"/>
                  <a:pt x="2868134" y="181669"/>
                  <a:pt x="2865414" y="179026"/>
                </a:cubicBezTo>
                <a:cubicBezTo>
                  <a:pt x="2862014" y="176383"/>
                  <a:pt x="2857935" y="173739"/>
                  <a:pt x="2853855" y="170435"/>
                </a:cubicBezTo>
                <a:cubicBezTo>
                  <a:pt x="2849776" y="167792"/>
                  <a:pt x="2845696" y="165149"/>
                  <a:pt x="2840937" y="162505"/>
                </a:cubicBezTo>
                <a:close/>
                <a:moveTo>
                  <a:pt x="2726659" y="99951"/>
                </a:moveTo>
                <a:cubicBezTo>
                  <a:pt x="2732761" y="102585"/>
                  <a:pt x="2738864" y="104560"/>
                  <a:pt x="2744967" y="106535"/>
                </a:cubicBezTo>
                <a:cubicBezTo>
                  <a:pt x="2750391" y="108510"/>
                  <a:pt x="2757172" y="111144"/>
                  <a:pt x="2762596" y="113119"/>
                </a:cubicBezTo>
                <a:cubicBezTo>
                  <a:pt x="2768699" y="115753"/>
                  <a:pt x="2774802" y="118386"/>
                  <a:pt x="2780904" y="120362"/>
                </a:cubicBezTo>
                <a:cubicBezTo>
                  <a:pt x="2786329" y="122995"/>
                  <a:pt x="2792431" y="125629"/>
                  <a:pt x="2797856" y="127604"/>
                </a:cubicBezTo>
                <a:lnTo>
                  <a:pt x="2777514" y="129579"/>
                </a:lnTo>
                <a:cubicBezTo>
                  <a:pt x="2772089" y="126946"/>
                  <a:pt x="2765987" y="124971"/>
                  <a:pt x="2760562" y="122337"/>
                </a:cubicBezTo>
                <a:cubicBezTo>
                  <a:pt x="2754460" y="119703"/>
                  <a:pt x="2749035" y="117728"/>
                  <a:pt x="2742932" y="115753"/>
                </a:cubicBezTo>
                <a:cubicBezTo>
                  <a:pt x="2736830" y="113119"/>
                  <a:pt x="2731405" y="111144"/>
                  <a:pt x="2725303" y="108510"/>
                </a:cubicBezTo>
                <a:cubicBezTo>
                  <a:pt x="2719200" y="106535"/>
                  <a:pt x="2713776" y="104560"/>
                  <a:pt x="2707673" y="102585"/>
                </a:cubicBezTo>
                <a:close/>
                <a:moveTo>
                  <a:pt x="2598639" y="48462"/>
                </a:moveTo>
                <a:lnTo>
                  <a:pt x="2620446" y="48462"/>
                </a:lnTo>
                <a:cubicBezTo>
                  <a:pt x="2620446" y="49183"/>
                  <a:pt x="2620446" y="49183"/>
                  <a:pt x="2620446" y="49904"/>
                </a:cubicBezTo>
                <a:cubicBezTo>
                  <a:pt x="2620446" y="50625"/>
                  <a:pt x="2620446" y="51346"/>
                  <a:pt x="2620446" y="51346"/>
                </a:cubicBezTo>
                <a:cubicBezTo>
                  <a:pt x="2620446" y="52067"/>
                  <a:pt x="2620446" y="52789"/>
                  <a:pt x="2620446" y="52789"/>
                </a:cubicBezTo>
                <a:cubicBezTo>
                  <a:pt x="2620446" y="53510"/>
                  <a:pt x="2620446" y="53510"/>
                  <a:pt x="2620446" y="54952"/>
                </a:cubicBezTo>
                <a:cubicBezTo>
                  <a:pt x="2621127" y="56394"/>
                  <a:pt x="2622490" y="57836"/>
                  <a:pt x="2623853" y="59279"/>
                </a:cubicBezTo>
                <a:cubicBezTo>
                  <a:pt x="2625216" y="61442"/>
                  <a:pt x="2627260" y="62884"/>
                  <a:pt x="2629305" y="64326"/>
                </a:cubicBezTo>
                <a:cubicBezTo>
                  <a:pt x="2631349" y="66490"/>
                  <a:pt x="2634757" y="67932"/>
                  <a:pt x="2637482" y="69374"/>
                </a:cubicBezTo>
                <a:cubicBezTo>
                  <a:pt x="2640890" y="70817"/>
                  <a:pt x="2644297" y="72259"/>
                  <a:pt x="2648386" y="74422"/>
                </a:cubicBezTo>
                <a:cubicBezTo>
                  <a:pt x="2648386" y="74422"/>
                  <a:pt x="2649067" y="74422"/>
                  <a:pt x="2649749" y="74422"/>
                </a:cubicBezTo>
                <a:cubicBezTo>
                  <a:pt x="2649749" y="74422"/>
                  <a:pt x="2649749" y="74422"/>
                  <a:pt x="2650430" y="75143"/>
                </a:cubicBezTo>
                <a:cubicBezTo>
                  <a:pt x="2650430" y="75143"/>
                  <a:pt x="2651112" y="75143"/>
                  <a:pt x="2651793" y="75143"/>
                </a:cubicBezTo>
                <a:lnTo>
                  <a:pt x="2652475" y="75143"/>
                </a:lnTo>
                <a:lnTo>
                  <a:pt x="2634075" y="78028"/>
                </a:lnTo>
                <a:lnTo>
                  <a:pt x="2632712" y="78028"/>
                </a:lnTo>
                <a:lnTo>
                  <a:pt x="2632031" y="77307"/>
                </a:lnTo>
                <a:cubicBezTo>
                  <a:pt x="2631349" y="77307"/>
                  <a:pt x="2631349" y="76586"/>
                  <a:pt x="2630668" y="76586"/>
                </a:cubicBezTo>
                <a:cubicBezTo>
                  <a:pt x="2629986" y="76586"/>
                  <a:pt x="2629986" y="76586"/>
                  <a:pt x="2629986" y="76586"/>
                </a:cubicBezTo>
                <a:cubicBezTo>
                  <a:pt x="2625216" y="74422"/>
                  <a:pt x="2621127" y="72980"/>
                  <a:pt x="2617038" y="70817"/>
                </a:cubicBezTo>
                <a:cubicBezTo>
                  <a:pt x="2614313" y="69374"/>
                  <a:pt x="2610905" y="67211"/>
                  <a:pt x="2608861" y="65769"/>
                </a:cubicBezTo>
                <a:cubicBezTo>
                  <a:pt x="2606135" y="63605"/>
                  <a:pt x="2604091" y="62163"/>
                  <a:pt x="2602046" y="60000"/>
                </a:cubicBezTo>
                <a:cubicBezTo>
                  <a:pt x="2601365" y="58558"/>
                  <a:pt x="2600002" y="56394"/>
                  <a:pt x="2599320" y="54952"/>
                </a:cubicBezTo>
                <a:cubicBezTo>
                  <a:pt x="2599320" y="53510"/>
                  <a:pt x="2599320" y="53510"/>
                  <a:pt x="2599320" y="52789"/>
                </a:cubicBezTo>
                <a:cubicBezTo>
                  <a:pt x="2598639" y="52789"/>
                  <a:pt x="2598639" y="52067"/>
                  <a:pt x="2598639" y="51346"/>
                </a:cubicBezTo>
                <a:cubicBezTo>
                  <a:pt x="2598639" y="50625"/>
                  <a:pt x="2598639" y="49904"/>
                  <a:pt x="2598639" y="49904"/>
                </a:cubicBezTo>
                <a:cubicBezTo>
                  <a:pt x="2598639" y="49183"/>
                  <a:pt x="2598639" y="48462"/>
                  <a:pt x="2598639" y="48462"/>
                </a:cubicBezTo>
                <a:close/>
                <a:moveTo>
                  <a:pt x="2676246" y="0"/>
                </a:moveTo>
                <a:lnTo>
                  <a:pt x="2694868" y="2019"/>
                </a:lnTo>
                <a:cubicBezTo>
                  <a:pt x="2690040" y="4038"/>
                  <a:pt x="2685212" y="6057"/>
                  <a:pt x="2681074" y="7403"/>
                </a:cubicBezTo>
                <a:cubicBezTo>
                  <a:pt x="2676246" y="9423"/>
                  <a:pt x="2672108" y="10769"/>
                  <a:pt x="2667969" y="12788"/>
                </a:cubicBezTo>
                <a:cubicBezTo>
                  <a:pt x="2663831" y="14134"/>
                  <a:pt x="2660383" y="16826"/>
                  <a:pt x="2656244" y="18172"/>
                </a:cubicBezTo>
                <a:cubicBezTo>
                  <a:pt x="2652796" y="19518"/>
                  <a:pt x="2649347" y="22211"/>
                  <a:pt x="2645899" y="23557"/>
                </a:cubicBezTo>
                <a:lnTo>
                  <a:pt x="2625897" y="22211"/>
                </a:lnTo>
                <a:cubicBezTo>
                  <a:pt x="2629346" y="19518"/>
                  <a:pt x="2632794" y="18172"/>
                  <a:pt x="2636932" y="16153"/>
                </a:cubicBezTo>
                <a:cubicBezTo>
                  <a:pt x="2640381" y="14134"/>
                  <a:pt x="2644519" y="12788"/>
                  <a:pt x="2649347" y="10769"/>
                </a:cubicBezTo>
                <a:cubicBezTo>
                  <a:pt x="2653486" y="9423"/>
                  <a:pt x="2657624" y="6730"/>
                  <a:pt x="2662452" y="5384"/>
                </a:cubicBezTo>
                <a:cubicBezTo>
                  <a:pt x="2666590" y="4038"/>
                  <a:pt x="2671418" y="2019"/>
                  <a:pt x="2676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0" dirty="0">
              <a:latin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79" y="2545975"/>
            <a:ext cx="14833071" cy="111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51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0E7B009-7F3C-4B5D-871D-6CFC4AE7D4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4" y="612372"/>
            <a:ext cx="1903773" cy="1164437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6362616" y="656221"/>
            <a:ext cx="1165254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Em linha com a legislação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16692280" y="5674359"/>
            <a:ext cx="7010399" cy="47089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decisão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histórica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abrir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mercado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depende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apenas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uma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Portaria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Ministério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Minas 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Energia</a:t>
            </a:r>
            <a:endParaRPr lang="en-US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9" y="9792790"/>
            <a:ext cx="15706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/>
          <a:stretch/>
        </p:blipFill>
        <p:spPr bwMode="auto">
          <a:xfrm>
            <a:off x="540121" y="10329553"/>
            <a:ext cx="15611475" cy="156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0" y="2671019"/>
            <a:ext cx="157829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2729" y="2402541"/>
            <a:ext cx="15940926" cy="9789459"/>
          </a:xfrm>
          <a:prstGeom prst="rect">
            <a:avLst/>
          </a:prstGeom>
          <a:noFill/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945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3225499" y="656221"/>
            <a:ext cx="17926703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Convergente com o aprovado no Senado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B1DA067-2C25-F94C-8B83-5DF44851FD5A}"/>
              </a:ext>
            </a:extLst>
          </p:cNvPr>
          <p:cNvSpPr txBox="1">
            <a:spLocks/>
          </p:cNvSpPr>
          <p:nvPr/>
        </p:nvSpPr>
        <p:spPr>
          <a:xfrm>
            <a:off x="2099137" y="6110327"/>
            <a:ext cx="9321898" cy="37856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Senadores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aprovaram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Plenário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quando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deliberação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 MP da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Eletrobras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cronograma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que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abria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todo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mercado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2026</a:t>
            </a:r>
          </a:p>
        </p:txBody>
      </p:sp>
      <p:pic>
        <p:nvPicPr>
          <p:cNvPr id="1028" name="Picture 4" descr="Abraceel realiza prova de Certificação de Operadores de Mercado - Vetorlo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 b="18856"/>
          <a:stretch/>
        </p:blipFill>
        <p:spPr bwMode="auto">
          <a:xfrm>
            <a:off x="992065" y="633289"/>
            <a:ext cx="1803888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1043">
            <a:extLst>
              <a:ext uri="{FF2B5EF4-FFF2-40B4-BE49-F238E27FC236}">
                <a16:creationId xmlns:a16="http://schemas.microsoft.com/office/drawing/2014/main" xmlns="" id="{E2B5372D-98F9-4165-8AF5-AB9D3B7F2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8494" y="5642619"/>
            <a:ext cx="415165" cy="413892"/>
          </a:xfrm>
          <a:custGeom>
            <a:avLst/>
            <a:gdLst>
              <a:gd name="T0" fmla="*/ 8707233 w 285392"/>
              <a:gd name="T1" fmla="*/ 120119261 h 283805"/>
              <a:gd name="T2" fmla="*/ 29325211 w 285392"/>
              <a:gd name="T3" fmla="*/ 93833658 h 283805"/>
              <a:gd name="T4" fmla="*/ 1831833 w 285392"/>
              <a:gd name="T5" fmla="*/ 90078391 h 283805"/>
              <a:gd name="T6" fmla="*/ 37878854 w 285392"/>
              <a:gd name="T7" fmla="*/ 91956180 h 283805"/>
              <a:gd name="T8" fmla="*/ 32991136 w 285392"/>
              <a:gd name="T9" fmla="*/ 93833658 h 283805"/>
              <a:gd name="T10" fmla="*/ 31158697 w 285392"/>
              <a:gd name="T11" fmla="*/ 123874713 h 283805"/>
              <a:gd name="T12" fmla="*/ 4886724 w 285392"/>
              <a:gd name="T13" fmla="*/ 121997236 h 283805"/>
              <a:gd name="T14" fmla="*/ 1831833 w 285392"/>
              <a:gd name="T15" fmla="*/ 93833658 h 283805"/>
              <a:gd name="T16" fmla="*/ 1831833 w 285392"/>
              <a:gd name="T17" fmla="*/ 90078391 h 283805"/>
              <a:gd name="T18" fmla="*/ 92800544 w 285392"/>
              <a:gd name="T19" fmla="*/ 120088971 h 283805"/>
              <a:gd name="T20" fmla="*/ 113503367 w 285392"/>
              <a:gd name="T21" fmla="*/ 78618555 h 283805"/>
              <a:gd name="T22" fmla="*/ 86053647 w 285392"/>
              <a:gd name="T23" fmla="*/ 74834539 h 283805"/>
              <a:gd name="T24" fmla="*/ 122091277 w 285392"/>
              <a:gd name="T25" fmla="*/ 76569103 h 283805"/>
              <a:gd name="T26" fmla="*/ 117184208 w 285392"/>
              <a:gd name="T27" fmla="*/ 78618555 h 283805"/>
              <a:gd name="T28" fmla="*/ 115343507 w 285392"/>
              <a:gd name="T29" fmla="*/ 123873484 h 283805"/>
              <a:gd name="T30" fmla="*/ 89120569 w 285392"/>
              <a:gd name="T31" fmla="*/ 121981726 h 283805"/>
              <a:gd name="T32" fmla="*/ 86053647 w 285392"/>
              <a:gd name="T33" fmla="*/ 78618555 h 283805"/>
              <a:gd name="T34" fmla="*/ 86053647 w 285392"/>
              <a:gd name="T35" fmla="*/ 74834539 h 283805"/>
              <a:gd name="T36" fmla="*/ 50541167 w 285392"/>
              <a:gd name="T37" fmla="*/ 120082526 h 283805"/>
              <a:gd name="T38" fmla="*/ 71396916 w 285392"/>
              <a:gd name="T39" fmla="*/ 63381523 h 283805"/>
              <a:gd name="T40" fmla="*/ 19278434 w 285392"/>
              <a:gd name="T41" fmla="*/ 63155325 h 283805"/>
              <a:gd name="T42" fmla="*/ 19278434 w 285392"/>
              <a:gd name="T43" fmla="*/ 79274704 h 283805"/>
              <a:gd name="T44" fmla="*/ 19278434 w 285392"/>
              <a:gd name="T45" fmla="*/ 63155325 h 283805"/>
              <a:gd name="T46" fmla="*/ 78144632 w 285392"/>
              <a:gd name="T47" fmla="*/ 59590565 h 283805"/>
              <a:gd name="T48" fmla="*/ 78144632 w 285392"/>
              <a:gd name="T49" fmla="*/ 63222884 h 283805"/>
              <a:gd name="T50" fmla="*/ 75077743 w 285392"/>
              <a:gd name="T51" fmla="*/ 121978098 h 283805"/>
              <a:gd name="T52" fmla="*/ 48854251 w 285392"/>
              <a:gd name="T53" fmla="*/ 123872957 h 283805"/>
              <a:gd name="T54" fmla="*/ 47014093 w 285392"/>
              <a:gd name="T55" fmla="*/ 63222884 h 283805"/>
              <a:gd name="T56" fmla="*/ 42106458 w 285392"/>
              <a:gd name="T57" fmla="*/ 61485446 h 283805"/>
              <a:gd name="T58" fmla="*/ 19278434 w 285392"/>
              <a:gd name="T59" fmla="*/ 59590565 h 283805"/>
              <a:gd name="T60" fmla="*/ 19278434 w 285392"/>
              <a:gd name="T61" fmla="*/ 82994349 h 283805"/>
              <a:gd name="T62" fmla="*/ 19278434 w 285392"/>
              <a:gd name="T63" fmla="*/ 59590565 h 283805"/>
              <a:gd name="T64" fmla="*/ 92687089 w 285392"/>
              <a:gd name="T65" fmla="*/ 53968565 h 283805"/>
              <a:gd name="T66" fmla="*/ 113615111 w 285392"/>
              <a:gd name="T67" fmla="*/ 53968565 h 283805"/>
              <a:gd name="T68" fmla="*/ 103229073 w 285392"/>
              <a:gd name="T69" fmla="*/ 39496003 h 283805"/>
              <a:gd name="T70" fmla="*/ 103229073 w 285392"/>
              <a:gd name="T71" fmla="*/ 68441051 h 283805"/>
              <a:gd name="T72" fmla="*/ 103229073 w 285392"/>
              <a:gd name="T73" fmla="*/ 39496003 h 283805"/>
              <a:gd name="T74" fmla="*/ 77944262 w 285392"/>
              <a:gd name="T75" fmla="*/ 26940346 h 283805"/>
              <a:gd name="T76" fmla="*/ 74025646 w 285392"/>
              <a:gd name="T77" fmla="*/ 26940346 h 283805"/>
              <a:gd name="T78" fmla="*/ 46779056 w 285392"/>
              <a:gd name="T79" fmla="*/ 24944181 h 283805"/>
              <a:gd name="T80" fmla="*/ 46779056 w 285392"/>
              <a:gd name="T81" fmla="*/ 28936426 h 283805"/>
              <a:gd name="T82" fmla="*/ 46779056 w 285392"/>
              <a:gd name="T83" fmla="*/ 24944181 h 283805"/>
              <a:gd name="T84" fmla="*/ 62887936 w 285392"/>
              <a:gd name="T85" fmla="*/ 10215525 h 283805"/>
              <a:gd name="T86" fmla="*/ 69183073 w 285392"/>
              <a:gd name="T87" fmla="*/ 17020252 h 283805"/>
              <a:gd name="T88" fmla="*/ 65805060 w 285392"/>
              <a:gd name="T89" fmla="*/ 18604316 h 283805"/>
              <a:gd name="T90" fmla="*/ 55978363 w 285392"/>
              <a:gd name="T91" fmla="*/ 20186659 h 283805"/>
              <a:gd name="T92" fmla="*/ 69797559 w 285392"/>
              <a:gd name="T93" fmla="*/ 33009494 h 283805"/>
              <a:gd name="T94" fmla="*/ 62887936 w 285392"/>
              <a:gd name="T95" fmla="*/ 42981519 h 283805"/>
              <a:gd name="T96" fmla="*/ 59202993 w 285392"/>
              <a:gd name="T97" fmla="*/ 42981519 h 283805"/>
              <a:gd name="T98" fmla="*/ 52907711 w 285392"/>
              <a:gd name="T99" fmla="*/ 36015826 h 283805"/>
              <a:gd name="T100" fmla="*/ 56285354 w 285392"/>
              <a:gd name="T101" fmla="*/ 34591336 h 283805"/>
              <a:gd name="T102" fmla="*/ 66112435 w 285392"/>
              <a:gd name="T103" fmla="*/ 33009494 h 283805"/>
              <a:gd name="T104" fmla="*/ 52293370 w 285392"/>
              <a:gd name="T105" fmla="*/ 20186659 h 283805"/>
              <a:gd name="T106" fmla="*/ 59202993 w 285392"/>
              <a:gd name="T107" fmla="*/ 10215525 h 283805"/>
              <a:gd name="T108" fmla="*/ 61045167 w 285392"/>
              <a:gd name="T109" fmla="*/ 3770864 h 283805"/>
              <a:gd name="T110" fmla="*/ 61045167 w 285392"/>
              <a:gd name="T111" fmla="*/ 50118642 h 283805"/>
              <a:gd name="T112" fmla="*/ 61045167 w 285392"/>
              <a:gd name="T113" fmla="*/ 3770864 h 283805"/>
              <a:gd name="T114" fmla="*/ 87454813 w 285392"/>
              <a:gd name="T115" fmla="*/ 26866753 h 283805"/>
              <a:gd name="T116" fmla="*/ 34636116 w 285392"/>
              <a:gd name="T117" fmla="*/ 26866753 h 2838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5392" h="283805">
                <a:moveTo>
                  <a:pt x="20351" y="214978"/>
                </a:moveTo>
                <a:lnTo>
                  <a:pt x="20351" y="275201"/>
                </a:lnTo>
                <a:lnTo>
                  <a:pt x="68549" y="275201"/>
                </a:lnTo>
                <a:lnTo>
                  <a:pt x="68549" y="214978"/>
                </a:lnTo>
                <a:lnTo>
                  <a:pt x="20351" y="214978"/>
                </a:lnTo>
                <a:close/>
                <a:moveTo>
                  <a:pt x="4284" y="206375"/>
                </a:moveTo>
                <a:lnTo>
                  <a:pt x="84259" y="206375"/>
                </a:lnTo>
                <a:cubicBezTo>
                  <a:pt x="86401" y="206375"/>
                  <a:pt x="88543" y="208526"/>
                  <a:pt x="88543" y="210677"/>
                </a:cubicBezTo>
                <a:cubicBezTo>
                  <a:pt x="88543" y="213186"/>
                  <a:pt x="86401" y="214978"/>
                  <a:pt x="84259" y="214978"/>
                </a:cubicBezTo>
                <a:lnTo>
                  <a:pt x="77118" y="214978"/>
                </a:lnTo>
                <a:lnTo>
                  <a:pt x="77118" y="279503"/>
                </a:lnTo>
                <a:cubicBezTo>
                  <a:pt x="77118" y="281654"/>
                  <a:pt x="75333" y="283805"/>
                  <a:pt x="72834" y="283805"/>
                </a:cubicBezTo>
                <a:lnTo>
                  <a:pt x="15709" y="283805"/>
                </a:lnTo>
                <a:cubicBezTo>
                  <a:pt x="13567" y="283805"/>
                  <a:pt x="11425" y="281654"/>
                  <a:pt x="11425" y="279503"/>
                </a:cubicBezTo>
                <a:lnTo>
                  <a:pt x="11425" y="214978"/>
                </a:lnTo>
                <a:lnTo>
                  <a:pt x="4284" y="214978"/>
                </a:lnTo>
                <a:cubicBezTo>
                  <a:pt x="2142" y="214978"/>
                  <a:pt x="0" y="213186"/>
                  <a:pt x="0" y="210677"/>
                </a:cubicBezTo>
                <a:cubicBezTo>
                  <a:pt x="0" y="208526"/>
                  <a:pt x="2142" y="206375"/>
                  <a:pt x="4284" y="206375"/>
                </a:cubicBezTo>
                <a:close/>
                <a:moveTo>
                  <a:pt x="216924" y="180120"/>
                </a:moveTo>
                <a:lnTo>
                  <a:pt x="216924" y="275132"/>
                </a:lnTo>
                <a:lnTo>
                  <a:pt x="265317" y="275132"/>
                </a:lnTo>
                <a:lnTo>
                  <a:pt x="265317" y="180120"/>
                </a:lnTo>
                <a:lnTo>
                  <a:pt x="216924" y="180120"/>
                </a:lnTo>
                <a:close/>
                <a:moveTo>
                  <a:pt x="201152" y="171450"/>
                </a:moveTo>
                <a:lnTo>
                  <a:pt x="281090" y="171450"/>
                </a:lnTo>
                <a:cubicBezTo>
                  <a:pt x="283599" y="171450"/>
                  <a:pt x="285392" y="173256"/>
                  <a:pt x="285392" y="175424"/>
                </a:cubicBezTo>
                <a:cubicBezTo>
                  <a:pt x="285392" y="177953"/>
                  <a:pt x="283599" y="180120"/>
                  <a:pt x="281090" y="180120"/>
                </a:cubicBezTo>
                <a:lnTo>
                  <a:pt x="273921" y="180120"/>
                </a:lnTo>
                <a:lnTo>
                  <a:pt x="273921" y="279467"/>
                </a:lnTo>
                <a:cubicBezTo>
                  <a:pt x="273921" y="281634"/>
                  <a:pt x="272128" y="283802"/>
                  <a:pt x="269619" y="283802"/>
                </a:cubicBezTo>
                <a:lnTo>
                  <a:pt x="212623" y="283802"/>
                </a:lnTo>
                <a:cubicBezTo>
                  <a:pt x="210113" y="283802"/>
                  <a:pt x="208321" y="281634"/>
                  <a:pt x="208321" y="279467"/>
                </a:cubicBezTo>
                <a:lnTo>
                  <a:pt x="208321" y="180120"/>
                </a:lnTo>
                <a:lnTo>
                  <a:pt x="201152" y="180120"/>
                </a:lnTo>
                <a:cubicBezTo>
                  <a:pt x="198642" y="180120"/>
                  <a:pt x="196850" y="177953"/>
                  <a:pt x="196850" y="175424"/>
                </a:cubicBezTo>
                <a:cubicBezTo>
                  <a:pt x="196850" y="173256"/>
                  <a:pt x="198642" y="171450"/>
                  <a:pt x="201152" y="171450"/>
                </a:cubicBezTo>
                <a:close/>
                <a:moveTo>
                  <a:pt x="118141" y="145210"/>
                </a:moveTo>
                <a:lnTo>
                  <a:pt x="118141" y="275117"/>
                </a:lnTo>
                <a:lnTo>
                  <a:pt x="166892" y="275117"/>
                </a:lnTo>
                <a:lnTo>
                  <a:pt x="166892" y="145210"/>
                </a:lnTo>
                <a:lnTo>
                  <a:pt x="118141" y="145210"/>
                </a:lnTo>
                <a:close/>
                <a:moveTo>
                  <a:pt x="45062" y="144692"/>
                </a:moveTo>
                <a:cubicBezTo>
                  <a:pt x="34530" y="144692"/>
                  <a:pt x="26178" y="153215"/>
                  <a:pt x="26178" y="163513"/>
                </a:cubicBezTo>
                <a:cubicBezTo>
                  <a:pt x="26178" y="173455"/>
                  <a:pt x="34530" y="181623"/>
                  <a:pt x="45062" y="181623"/>
                </a:cubicBezTo>
                <a:cubicBezTo>
                  <a:pt x="55593" y="181623"/>
                  <a:pt x="63946" y="173455"/>
                  <a:pt x="63946" y="163513"/>
                </a:cubicBezTo>
                <a:cubicBezTo>
                  <a:pt x="63946" y="153215"/>
                  <a:pt x="55593" y="144692"/>
                  <a:pt x="45062" y="144692"/>
                </a:cubicBezTo>
                <a:close/>
                <a:moveTo>
                  <a:pt x="102727" y="136525"/>
                </a:moveTo>
                <a:lnTo>
                  <a:pt x="182665" y="136525"/>
                </a:lnTo>
                <a:cubicBezTo>
                  <a:pt x="185174" y="136525"/>
                  <a:pt x="186967" y="138334"/>
                  <a:pt x="186967" y="140867"/>
                </a:cubicBezTo>
                <a:cubicBezTo>
                  <a:pt x="186967" y="143039"/>
                  <a:pt x="185174" y="144848"/>
                  <a:pt x="182665" y="144848"/>
                </a:cubicBezTo>
                <a:lnTo>
                  <a:pt x="175496" y="144848"/>
                </a:lnTo>
                <a:lnTo>
                  <a:pt x="175496" y="279459"/>
                </a:lnTo>
                <a:cubicBezTo>
                  <a:pt x="175496" y="281630"/>
                  <a:pt x="173703" y="283801"/>
                  <a:pt x="171194" y="283801"/>
                </a:cubicBezTo>
                <a:lnTo>
                  <a:pt x="114198" y="283801"/>
                </a:lnTo>
                <a:cubicBezTo>
                  <a:pt x="111688" y="283801"/>
                  <a:pt x="109896" y="281630"/>
                  <a:pt x="109896" y="279459"/>
                </a:cubicBezTo>
                <a:lnTo>
                  <a:pt x="109896" y="144848"/>
                </a:lnTo>
                <a:lnTo>
                  <a:pt x="102727" y="144848"/>
                </a:lnTo>
                <a:cubicBezTo>
                  <a:pt x="100217" y="144848"/>
                  <a:pt x="98425" y="143039"/>
                  <a:pt x="98425" y="140867"/>
                </a:cubicBezTo>
                <a:cubicBezTo>
                  <a:pt x="98425" y="138334"/>
                  <a:pt x="100217" y="136525"/>
                  <a:pt x="102727" y="136525"/>
                </a:cubicBezTo>
                <a:close/>
                <a:moveTo>
                  <a:pt x="45062" y="136525"/>
                </a:moveTo>
                <a:cubicBezTo>
                  <a:pt x="60315" y="136525"/>
                  <a:pt x="72662" y="148598"/>
                  <a:pt x="72662" y="163513"/>
                </a:cubicBezTo>
                <a:cubicBezTo>
                  <a:pt x="72662" y="178072"/>
                  <a:pt x="60315" y="190145"/>
                  <a:pt x="45062" y="190145"/>
                </a:cubicBezTo>
                <a:cubicBezTo>
                  <a:pt x="29809" y="190145"/>
                  <a:pt x="17462" y="178072"/>
                  <a:pt x="17462" y="163513"/>
                </a:cubicBezTo>
                <a:cubicBezTo>
                  <a:pt x="17462" y="148598"/>
                  <a:pt x="29809" y="136525"/>
                  <a:pt x="45062" y="136525"/>
                </a:cubicBezTo>
                <a:close/>
                <a:moveTo>
                  <a:pt x="241300" y="99138"/>
                </a:moveTo>
                <a:cubicBezTo>
                  <a:pt x="227530" y="99138"/>
                  <a:pt x="216659" y="110310"/>
                  <a:pt x="216659" y="123645"/>
                </a:cubicBezTo>
                <a:cubicBezTo>
                  <a:pt x="216659" y="136980"/>
                  <a:pt x="227530" y="148153"/>
                  <a:pt x="241300" y="148153"/>
                </a:cubicBezTo>
                <a:cubicBezTo>
                  <a:pt x="254707" y="148153"/>
                  <a:pt x="265578" y="136980"/>
                  <a:pt x="265578" y="123645"/>
                </a:cubicBezTo>
                <a:cubicBezTo>
                  <a:pt x="265578" y="110310"/>
                  <a:pt x="254707" y="99138"/>
                  <a:pt x="241300" y="99138"/>
                </a:cubicBezTo>
                <a:close/>
                <a:moveTo>
                  <a:pt x="241300" y="90488"/>
                </a:moveTo>
                <a:cubicBezTo>
                  <a:pt x="259418" y="90488"/>
                  <a:pt x="274275" y="105265"/>
                  <a:pt x="274275" y="123645"/>
                </a:cubicBezTo>
                <a:cubicBezTo>
                  <a:pt x="274275" y="142026"/>
                  <a:pt x="259418" y="156803"/>
                  <a:pt x="241300" y="156803"/>
                </a:cubicBezTo>
                <a:cubicBezTo>
                  <a:pt x="222819" y="156803"/>
                  <a:pt x="207962" y="142026"/>
                  <a:pt x="207962" y="123645"/>
                </a:cubicBezTo>
                <a:cubicBezTo>
                  <a:pt x="207962" y="105265"/>
                  <a:pt x="222819" y="90488"/>
                  <a:pt x="241300" y="90488"/>
                </a:cubicBezTo>
                <a:close/>
                <a:moveTo>
                  <a:pt x="177800" y="57150"/>
                </a:moveTo>
                <a:cubicBezTo>
                  <a:pt x="179998" y="57150"/>
                  <a:pt x="182196" y="59436"/>
                  <a:pt x="182196" y="61722"/>
                </a:cubicBezTo>
                <a:cubicBezTo>
                  <a:pt x="182196" y="64389"/>
                  <a:pt x="179998" y="66294"/>
                  <a:pt x="177800" y="66294"/>
                </a:cubicBezTo>
                <a:cubicBezTo>
                  <a:pt x="175235" y="66294"/>
                  <a:pt x="173037" y="64389"/>
                  <a:pt x="173037" y="61722"/>
                </a:cubicBezTo>
                <a:cubicBezTo>
                  <a:pt x="173037" y="59436"/>
                  <a:pt x="175235" y="57150"/>
                  <a:pt x="177800" y="57150"/>
                </a:cubicBezTo>
                <a:close/>
                <a:moveTo>
                  <a:pt x="109347" y="57150"/>
                </a:moveTo>
                <a:cubicBezTo>
                  <a:pt x="112014" y="57150"/>
                  <a:pt x="113919" y="59436"/>
                  <a:pt x="113919" y="61722"/>
                </a:cubicBezTo>
                <a:cubicBezTo>
                  <a:pt x="113919" y="64389"/>
                  <a:pt x="112014" y="66294"/>
                  <a:pt x="109347" y="66294"/>
                </a:cubicBezTo>
                <a:cubicBezTo>
                  <a:pt x="107061" y="66294"/>
                  <a:pt x="104775" y="64389"/>
                  <a:pt x="104775" y="61722"/>
                </a:cubicBezTo>
                <a:cubicBezTo>
                  <a:pt x="104775" y="59436"/>
                  <a:pt x="107061" y="57150"/>
                  <a:pt x="109347" y="57150"/>
                </a:cubicBezTo>
                <a:close/>
                <a:moveTo>
                  <a:pt x="142695" y="19050"/>
                </a:moveTo>
                <a:cubicBezTo>
                  <a:pt x="145207" y="19050"/>
                  <a:pt x="147002" y="20863"/>
                  <a:pt x="147002" y="23402"/>
                </a:cubicBezTo>
                <a:lnTo>
                  <a:pt x="147002" y="27391"/>
                </a:lnTo>
                <a:cubicBezTo>
                  <a:pt x="153462" y="28842"/>
                  <a:pt x="159205" y="33194"/>
                  <a:pt x="161717" y="38996"/>
                </a:cubicBezTo>
                <a:cubicBezTo>
                  <a:pt x="162435" y="41535"/>
                  <a:pt x="161359" y="43711"/>
                  <a:pt x="159564" y="45162"/>
                </a:cubicBezTo>
                <a:cubicBezTo>
                  <a:pt x="157052" y="45887"/>
                  <a:pt x="154539" y="44799"/>
                  <a:pt x="153821" y="42623"/>
                </a:cubicBezTo>
                <a:cubicBezTo>
                  <a:pt x="152027" y="38634"/>
                  <a:pt x="147720" y="35732"/>
                  <a:pt x="142695" y="35732"/>
                </a:cubicBezTo>
                <a:cubicBezTo>
                  <a:pt x="136235" y="35732"/>
                  <a:pt x="130851" y="40447"/>
                  <a:pt x="130851" y="46250"/>
                </a:cubicBezTo>
                <a:cubicBezTo>
                  <a:pt x="130851" y="53140"/>
                  <a:pt x="134799" y="56404"/>
                  <a:pt x="142695" y="56404"/>
                </a:cubicBezTo>
                <a:cubicBezTo>
                  <a:pt x="157769" y="56404"/>
                  <a:pt x="163153" y="66559"/>
                  <a:pt x="163153" y="75625"/>
                </a:cubicBezTo>
                <a:cubicBezTo>
                  <a:pt x="163153" y="84692"/>
                  <a:pt x="156334" y="92671"/>
                  <a:pt x="147002" y="94484"/>
                </a:cubicBezTo>
                <a:lnTo>
                  <a:pt x="147002" y="98473"/>
                </a:lnTo>
                <a:cubicBezTo>
                  <a:pt x="147002" y="101012"/>
                  <a:pt x="145207" y="102825"/>
                  <a:pt x="142695" y="102825"/>
                </a:cubicBezTo>
                <a:cubicBezTo>
                  <a:pt x="140183" y="102825"/>
                  <a:pt x="138388" y="101012"/>
                  <a:pt x="138388" y="98473"/>
                </a:cubicBezTo>
                <a:lnTo>
                  <a:pt x="138388" y="94121"/>
                </a:lnTo>
                <a:cubicBezTo>
                  <a:pt x="131569" y="93033"/>
                  <a:pt x="126185" y="88681"/>
                  <a:pt x="123673" y="82516"/>
                </a:cubicBezTo>
                <a:cubicBezTo>
                  <a:pt x="122955" y="80340"/>
                  <a:pt x="123673" y="77801"/>
                  <a:pt x="126185" y="77076"/>
                </a:cubicBezTo>
                <a:cubicBezTo>
                  <a:pt x="127980" y="75988"/>
                  <a:pt x="130851" y="77076"/>
                  <a:pt x="131569" y="79252"/>
                </a:cubicBezTo>
                <a:cubicBezTo>
                  <a:pt x="133363" y="83241"/>
                  <a:pt x="138029" y="86143"/>
                  <a:pt x="142695" y="86143"/>
                </a:cubicBezTo>
                <a:cubicBezTo>
                  <a:pt x="149155" y="86143"/>
                  <a:pt x="154539" y="81428"/>
                  <a:pt x="154539" y="75625"/>
                </a:cubicBezTo>
                <a:cubicBezTo>
                  <a:pt x="154539" y="68735"/>
                  <a:pt x="150591" y="65108"/>
                  <a:pt x="142695" y="65108"/>
                </a:cubicBezTo>
                <a:cubicBezTo>
                  <a:pt x="127621" y="65108"/>
                  <a:pt x="122237" y="55316"/>
                  <a:pt x="122237" y="46250"/>
                </a:cubicBezTo>
                <a:cubicBezTo>
                  <a:pt x="122237" y="37183"/>
                  <a:pt x="129415" y="29567"/>
                  <a:pt x="138388" y="27391"/>
                </a:cubicBezTo>
                <a:lnTo>
                  <a:pt x="138388" y="23402"/>
                </a:lnTo>
                <a:cubicBezTo>
                  <a:pt x="138388" y="20863"/>
                  <a:pt x="140183" y="19050"/>
                  <a:pt x="142695" y="19050"/>
                </a:cubicBezTo>
                <a:close/>
                <a:moveTo>
                  <a:pt x="142695" y="8639"/>
                </a:moveTo>
                <a:cubicBezTo>
                  <a:pt x="113264" y="8639"/>
                  <a:pt x="89935" y="32396"/>
                  <a:pt x="89935" y="61552"/>
                </a:cubicBezTo>
                <a:cubicBezTo>
                  <a:pt x="89935" y="90709"/>
                  <a:pt x="113264" y="114826"/>
                  <a:pt x="142695" y="114826"/>
                </a:cubicBezTo>
                <a:cubicBezTo>
                  <a:pt x="171767" y="114826"/>
                  <a:pt x="195814" y="90709"/>
                  <a:pt x="195814" y="61552"/>
                </a:cubicBezTo>
                <a:cubicBezTo>
                  <a:pt x="195814" y="32396"/>
                  <a:pt x="171767" y="8639"/>
                  <a:pt x="142695" y="8639"/>
                </a:cubicBezTo>
                <a:close/>
                <a:moveTo>
                  <a:pt x="142695" y="0"/>
                </a:moveTo>
                <a:cubicBezTo>
                  <a:pt x="176792" y="0"/>
                  <a:pt x="204428" y="27717"/>
                  <a:pt x="204428" y="61552"/>
                </a:cubicBezTo>
                <a:cubicBezTo>
                  <a:pt x="204428" y="95748"/>
                  <a:pt x="176792" y="123465"/>
                  <a:pt x="142695" y="123465"/>
                </a:cubicBezTo>
                <a:cubicBezTo>
                  <a:pt x="108957" y="123465"/>
                  <a:pt x="80962" y="95748"/>
                  <a:pt x="80962" y="61552"/>
                </a:cubicBezTo>
                <a:cubicBezTo>
                  <a:pt x="80962" y="27717"/>
                  <a:pt x="108957" y="0"/>
                  <a:pt x="1426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97" y="1581175"/>
            <a:ext cx="8559747" cy="823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110" y="9649187"/>
            <a:ext cx="6892689" cy="377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34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2719742" y="656221"/>
            <a:ext cx="1893819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Aderente ao término dos contratos legados</a:t>
            </a:r>
          </a:p>
        </p:txBody>
      </p:sp>
      <p:pic>
        <p:nvPicPr>
          <p:cNvPr id="1028" name="Picture 4" descr="Abraceel realiza prova de Certificação de Operadores de Mercado - Vetorlo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 b="18856"/>
          <a:stretch/>
        </p:blipFill>
        <p:spPr bwMode="auto">
          <a:xfrm>
            <a:off x="992065" y="633289"/>
            <a:ext cx="1803888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1043">
            <a:extLst>
              <a:ext uri="{FF2B5EF4-FFF2-40B4-BE49-F238E27FC236}">
                <a16:creationId xmlns:a16="http://schemas.microsoft.com/office/drawing/2014/main" xmlns="" id="{E2B5372D-98F9-4165-8AF5-AB9D3B7F2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01494" y="5775969"/>
            <a:ext cx="415165" cy="413892"/>
          </a:xfrm>
          <a:custGeom>
            <a:avLst/>
            <a:gdLst>
              <a:gd name="T0" fmla="*/ 8707233 w 285392"/>
              <a:gd name="T1" fmla="*/ 120119261 h 283805"/>
              <a:gd name="T2" fmla="*/ 29325211 w 285392"/>
              <a:gd name="T3" fmla="*/ 93833658 h 283805"/>
              <a:gd name="T4" fmla="*/ 1831833 w 285392"/>
              <a:gd name="T5" fmla="*/ 90078391 h 283805"/>
              <a:gd name="T6" fmla="*/ 37878854 w 285392"/>
              <a:gd name="T7" fmla="*/ 91956180 h 283805"/>
              <a:gd name="T8" fmla="*/ 32991136 w 285392"/>
              <a:gd name="T9" fmla="*/ 93833658 h 283805"/>
              <a:gd name="T10" fmla="*/ 31158697 w 285392"/>
              <a:gd name="T11" fmla="*/ 123874713 h 283805"/>
              <a:gd name="T12" fmla="*/ 4886724 w 285392"/>
              <a:gd name="T13" fmla="*/ 121997236 h 283805"/>
              <a:gd name="T14" fmla="*/ 1831833 w 285392"/>
              <a:gd name="T15" fmla="*/ 93833658 h 283805"/>
              <a:gd name="T16" fmla="*/ 1831833 w 285392"/>
              <a:gd name="T17" fmla="*/ 90078391 h 283805"/>
              <a:gd name="T18" fmla="*/ 92800544 w 285392"/>
              <a:gd name="T19" fmla="*/ 120088971 h 283805"/>
              <a:gd name="T20" fmla="*/ 113503367 w 285392"/>
              <a:gd name="T21" fmla="*/ 78618555 h 283805"/>
              <a:gd name="T22" fmla="*/ 86053647 w 285392"/>
              <a:gd name="T23" fmla="*/ 74834539 h 283805"/>
              <a:gd name="T24" fmla="*/ 122091277 w 285392"/>
              <a:gd name="T25" fmla="*/ 76569103 h 283805"/>
              <a:gd name="T26" fmla="*/ 117184208 w 285392"/>
              <a:gd name="T27" fmla="*/ 78618555 h 283805"/>
              <a:gd name="T28" fmla="*/ 115343507 w 285392"/>
              <a:gd name="T29" fmla="*/ 123873484 h 283805"/>
              <a:gd name="T30" fmla="*/ 89120569 w 285392"/>
              <a:gd name="T31" fmla="*/ 121981726 h 283805"/>
              <a:gd name="T32" fmla="*/ 86053647 w 285392"/>
              <a:gd name="T33" fmla="*/ 78618555 h 283805"/>
              <a:gd name="T34" fmla="*/ 86053647 w 285392"/>
              <a:gd name="T35" fmla="*/ 74834539 h 283805"/>
              <a:gd name="T36" fmla="*/ 50541167 w 285392"/>
              <a:gd name="T37" fmla="*/ 120082526 h 283805"/>
              <a:gd name="T38" fmla="*/ 71396916 w 285392"/>
              <a:gd name="T39" fmla="*/ 63381523 h 283805"/>
              <a:gd name="T40" fmla="*/ 19278434 w 285392"/>
              <a:gd name="T41" fmla="*/ 63155325 h 283805"/>
              <a:gd name="T42" fmla="*/ 19278434 w 285392"/>
              <a:gd name="T43" fmla="*/ 79274704 h 283805"/>
              <a:gd name="T44" fmla="*/ 19278434 w 285392"/>
              <a:gd name="T45" fmla="*/ 63155325 h 283805"/>
              <a:gd name="T46" fmla="*/ 78144632 w 285392"/>
              <a:gd name="T47" fmla="*/ 59590565 h 283805"/>
              <a:gd name="T48" fmla="*/ 78144632 w 285392"/>
              <a:gd name="T49" fmla="*/ 63222884 h 283805"/>
              <a:gd name="T50" fmla="*/ 75077743 w 285392"/>
              <a:gd name="T51" fmla="*/ 121978098 h 283805"/>
              <a:gd name="T52" fmla="*/ 48854251 w 285392"/>
              <a:gd name="T53" fmla="*/ 123872957 h 283805"/>
              <a:gd name="T54" fmla="*/ 47014093 w 285392"/>
              <a:gd name="T55" fmla="*/ 63222884 h 283805"/>
              <a:gd name="T56" fmla="*/ 42106458 w 285392"/>
              <a:gd name="T57" fmla="*/ 61485446 h 283805"/>
              <a:gd name="T58" fmla="*/ 19278434 w 285392"/>
              <a:gd name="T59" fmla="*/ 59590565 h 283805"/>
              <a:gd name="T60" fmla="*/ 19278434 w 285392"/>
              <a:gd name="T61" fmla="*/ 82994349 h 283805"/>
              <a:gd name="T62" fmla="*/ 19278434 w 285392"/>
              <a:gd name="T63" fmla="*/ 59590565 h 283805"/>
              <a:gd name="T64" fmla="*/ 92687089 w 285392"/>
              <a:gd name="T65" fmla="*/ 53968565 h 283805"/>
              <a:gd name="T66" fmla="*/ 113615111 w 285392"/>
              <a:gd name="T67" fmla="*/ 53968565 h 283805"/>
              <a:gd name="T68" fmla="*/ 103229073 w 285392"/>
              <a:gd name="T69" fmla="*/ 39496003 h 283805"/>
              <a:gd name="T70" fmla="*/ 103229073 w 285392"/>
              <a:gd name="T71" fmla="*/ 68441051 h 283805"/>
              <a:gd name="T72" fmla="*/ 103229073 w 285392"/>
              <a:gd name="T73" fmla="*/ 39496003 h 283805"/>
              <a:gd name="T74" fmla="*/ 77944262 w 285392"/>
              <a:gd name="T75" fmla="*/ 26940346 h 283805"/>
              <a:gd name="T76" fmla="*/ 74025646 w 285392"/>
              <a:gd name="T77" fmla="*/ 26940346 h 283805"/>
              <a:gd name="T78" fmla="*/ 46779056 w 285392"/>
              <a:gd name="T79" fmla="*/ 24944181 h 283805"/>
              <a:gd name="T80" fmla="*/ 46779056 w 285392"/>
              <a:gd name="T81" fmla="*/ 28936426 h 283805"/>
              <a:gd name="T82" fmla="*/ 46779056 w 285392"/>
              <a:gd name="T83" fmla="*/ 24944181 h 283805"/>
              <a:gd name="T84" fmla="*/ 62887936 w 285392"/>
              <a:gd name="T85" fmla="*/ 10215525 h 283805"/>
              <a:gd name="T86" fmla="*/ 69183073 w 285392"/>
              <a:gd name="T87" fmla="*/ 17020252 h 283805"/>
              <a:gd name="T88" fmla="*/ 65805060 w 285392"/>
              <a:gd name="T89" fmla="*/ 18604316 h 283805"/>
              <a:gd name="T90" fmla="*/ 55978363 w 285392"/>
              <a:gd name="T91" fmla="*/ 20186659 h 283805"/>
              <a:gd name="T92" fmla="*/ 69797559 w 285392"/>
              <a:gd name="T93" fmla="*/ 33009494 h 283805"/>
              <a:gd name="T94" fmla="*/ 62887936 w 285392"/>
              <a:gd name="T95" fmla="*/ 42981519 h 283805"/>
              <a:gd name="T96" fmla="*/ 59202993 w 285392"/>
              <a:gd name="T97" fmla="*/ 42981519 h 283805"/>
              <a:gd name="T98" fmla="*/ 52907711 w 285392"/>
              <a:gd name="T99" fmla="*/ 36015826 h 283805"/>
              <a:gd name="T100" fmla="*/ 56285354 w 285392"/>
              <a:gd name="T101" fmla="*/ 34591336 h 283805"/>
              <a:gd name="T102" fmla="*/ 66112435 w 285392"/>
              <a:gd name="T103" fmla="*/ 33009494 h 283805"/>
              <a:gd name="T104" fmla="*/ 52293370 w 285392"/>
              <a:gd name="T105" fmla="*/ 20186659 h 283805"/>
              <a:gd name="T106" fmla="*/ 59202993 w 285392"/>
              <a:gd name="T107" fmla="*/ 10215525 h 283805"/>
              <a:gd name="T108" fmla="*/ 61045167 w 285392"/>
              <a:gd name="T109" fmla="*/ 3770864 h 283805"/>
              <a:gd name="T110" fmla="*/ 61045167 w 285392"/>
              <a:gd name="T111" fmla="*/ 50118642 h 283805"/>
              <a:gd name="T112" fmla="*/ 61045167 w 285392"/>
              <a:gd name="T113" fmla="*/ 3770864 h 283805"/>
              <a:gd name="T114" fmla="*/ 87454813 w 285392"/>
              <a:gd name="T115" fmla="*/ 26866753 h 283805"/>
              <a:gd name="T116" fmla="*/ 34636116 w 285392"/>
              <a:gd name="T117" fmla="*/ 26866753 h 2838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5392" h="283805">
                <a:moveTo>
                  <a:pt x="20351" y="214978"/>
                </a:moveTo>
                <a:lnTo>
                  <a:pt x="20351" y="275201"/>
                </a:lnTo>
                <a:lnTo>
                  <a:pt x="68549" y="275201"/>
                </a:lnTo>
                <a:lnTo>
                  <a:pt x="68549" y="214978"/>
                </a:lnTo>
                <a:lnTo>
                  <a:pt x="20351" y="214978"/>
                </a:lnTo>
                <a:close/>
                <a:moveTo>
                  <a:pt x="4284" y="206375"/>
                </a:moveTo>
                <a:lnTo>
                  <a:pt x="84259" y="206375"/>
                </a:lnTo>
                <a:cubicBezTo>
                  <a:pt x="86401" y="206375"/>
                  <a:pt x="88543" y="208526"/>
                  <a:pt x="88543" y="210677"/>
                </a:cubicBezTo>
                <a:cubicBezTo>
                  <a:pt x="88543" y="213186"/>
                  <a:pt x="86401" y="214978"/>
                  <a:pt x="84259" y="214978"/>
                </a:cubicBezTo>
                <a:lnTo>
                  <a:pt x="77118" y="214978"/>
                </a:lnTo>
                <a:lnTo>
                  <a:pt x="77118" y="279503"/>
                </a:lnTo>
                <a:cubicBezTo>
                  <a:pt x="77118" y="281654"/>
                  <a:pt x="75333" y="283805"/>
                  <a:pt x="72834" y="283805"/>
                </a:cubicBezTo>
                <a:lnTo>
                  <a:pt x="15709" y="283805"/>
                </a:lnTo>
                <a:cubicBezTo>
                  <a:pt x="13567" y="283805"/>
                  <a:pt x="11425" y="281654"/>
                  <a:pt x="11425" y="279503"/>
                </a:cubicBezTo>
                <a:lnTo>
                  <a:pt x="11425" y="214978"/>
                </a:lnTo>
                <a:lnTo>
                  <a:pt x="4284" y="214978"/>
                </a:lnTo>
                <a:cubicBezTo>
                  <a:pt x="2142" y="214978"/>
                  <a:pt x="0" y="213186"/>
                  <a:pt x="0" y="210677"/>
                </a:cubicBezTo>
                <a:cubicBezTo>
                  <a:pt x="0" y="208526"/>
                  <a:pt x="2142" y="206375"/>
                  <a:pt x="4284" y="206375"/>
                </a:cubicBezTo>
                <a:close/>
                <a:moveTo>
                  <a:pt x="216924" y="180120"/>
                </a:moveTo>
                <a:lnTo>
                  <a:pt x="216924" y="275132"/>
                </a:lnTo>
                <a:lnTo>
                  <a:pt x="265317" y="275132"/>
                </a:lnTo>
                <a:lnTo>
                  <a:pt x="265317" y="180120"/>
                </a:lnTo>
                <a:lnTo>
                  <a:pt x="216924" y="180120"/>
                </a:lnTo>
                <a:close/>
                <a:moveTo>
                  <a:pt x="201152" y="171450"/>
                </a:moveTo>
                <a:lnTo>
                  <a:pt x="281090" y="171450"/>
                </a:lnTo>
                <a:cubicBezTo>
                  <a:pt x="283599" y="171450"/>
                  <a:pt x="285392" y="173256"/>
                  <a:pt x="285392" y="175424"/>
                </a:cubicBezTo>
                <a:cubicBezTo>
                  <a:pt x="285392" y="177953"/>
                  <a:pt x="283599" y="180120"/>
                  <a:pt x="281090" y="180120"/>
                </a:cubicBezTo>
                <a:lnTo>
                  <a:pt x="273921" y="180120"/>
                </a:lnTo>
                <a:lnTo>
                  <a:pt x="273921" y="279467"/>
                </a:lnTo>
                <a:cubicBezTo>
                  <a:pt x="273921" y="281634"/>
                  <a:pt x="272128" y="283802"/>
                  <a:pt x="269619" y="283802"/>
                </a:cubicBezTo>
                <a:lnTo>
                  <a:pt x="212623" y="283802"/>
                </a:lnTo>
                <a:cubicBezTo>
                  <a:pt x="210113" y="283802"/>
                  <a:pt x="208321" y="281634"/>
                  <a:pt x="208321" y="279467"/>
                </a:cubicBezTo>
                <a:lnTo>
                  <a:pt x="208321" y="180120"/>
                </a:lnTo>
                <a:lnTo>
                  <a:pt x="201152" y="180120"/>
                </a:lnTo>
                <a:cubicBezTo>
                  <a:pt x="198642" y="180120"/>
                  <a:pt x="196850" y="177953"/>
                  <a:pt x="196850" y="175424"/>
                </a:cubicBezTo>
                <a:cubicBezTo>
                  <a:pt x="196850" y="173256"/>
                  <a:pt x="198642" y="171450"/>
                  <a:pt x="201152" y="171450"/>
                </a:cubicBezTo>
                <a:close/>
                <a:moveTo>
                  <a:pt x="118141" y="145210"/>
                </a:moveTo>
                <a:lnTo>
                  <a:pt x="118141" y="275117"/>
                </a:lnTo>
                <a:lnTo>
                  <a:pt x="166892" y="275117"/>
                </a:lnTo>
                <a:lnTo>
                  <a:pt x="166892" y="145210"/>
                </a:lnTo>
                <a:lnTo>
                  <a:pt x="118141" y="145210"/>
                </a:lnTo>
                <a:close/>
                <a:moveTo>
                  <a:pt x="45062" y="144692"/>
                </a:moveTo>
                <a:cubicBezTo>
                  <a:pt x="34530" y="144692"/>
                  <a:pt x="26178" y="153215"/>
                  <a:pt x="26178" y="163513"/>
                </a:cubicBezTo>
                <a:cubicBezTo>
                  <a:pt x="26178" y="173455"/>
                  <a:pt x="34530" y="181623"/>
                  <a:pt x="45062" y="181623"/>
                </a:cubicBezTo>
                <a:cubicBezTo>
                  <a:pt x="55593" y="181623"/>
                  <a:pt x="63946" y="173455"/>
                  <a:pt x="63946" y="163513"/>
                </a:cubicBezTo>
                <a:cubicBezTo>
                  <a:pt x="63946" y="153215"/>
                  <a:pt x="55593" y="144692"/>
                  <a:pt x="45062" y="144692"/>
                </a:cubicBezTo>
                <a:close/>
                <a:moveTo>
                  <a:pt x="102727" y="136525"/>
                </a:moveTo>
                <a:lnTo>
                  <a:pt x="182665" y="136525"/>
                </a:lnTo>
                <a:cubicBezTo>
                  <a:pt x="185174" y="136525"/>
                  <a:pt x="186967" y="138334"/>
                  <a:pt x="186967" y="140867"/>
                </a:cubicBezTo>
                <a:cubicBezTo>
                  <a:pt x="186967" y="143039"/>
                  <a:pt x="185174" y="144848"/>
                  <a:pt x="182665" y="144848"/>
                </a:cubicBezTo>
                <a:lnTo>
                  <a:pt x="175496" y="144848"/>
                </a:lnTo>
                <a:lnTo>
                  <a:pt x="175496" y="279459"/>
                </a:lnTo>
                <a:cubicBezTo>
                  <a:pt x="175496" y="281630"/>
                  <a:pt x="173703" y="283801"/>
                  <a:pt x="171194" y="283801"/>
                </a:cubicBezTo>
                <a:lnTo>
                  <a:pt x="114198" y="283801"/>
                </a:lnTo>
                <a:cubicBezTo>
                  <a:pt x="111688" y="283801"/>
                  <a:pt x="109896" y="281630"/>
                  <a:pt x="109896" y="279459"/>
                </a:cubicBezTo>
                <a:lnTo>
                  <a:pt x="109896" y="144848"/>
                </a:lnTo>
                <a:lnTo>
                  <a:pt x="102727" y="144848"/>
                </a:lnTo>
                <a:cubicBezTo>
                  <a:pt x="100217" y="144848"/>
                  <a:pt x="98425" y="143039"/>
                  <a:pt x="98425" y="140867"/>
                </a:cubicBezTo>
                <a:cubicBezTo>
                  <a:pt x="98425" y="138334"/>
                  <a:pt x="100217" y="136525"/>
                  <a:pt x="102727" y="136525"/>
                </a:cubicBezTo>
                <a:close/>
                <a:moveTo>
                  <a:pt x="45062" y="136525"/>
                </a:moveTo>
                <a:cubicBezTo>
                  <a:pt x="60315" y="136525"/>
                  <a:pt x="72662" y="148598"/>
                  <a:pt x="72662" y="163513"/>
                </a:cubicBezTo>
                <a:cubicBezTo>
                  <a:pt x="72662" y="178072"/>
                  <a:pt x="60315" y="190145"/>
                  <a:pt x="45062" y="190145"/>
                </a:cubicBezTo>
                <a:cubicBezTo>
                  <a:pt x="29809" y="190145"/>
                  <a:pt x="17462" y="178072"/>
                  <a:pt x="17462" y="163513"/>
                </a:cubicBezTo>
                <a:cubicBezTo>
                  <a:pt x="17462" y="148598"/>
                  <a:pt x="29809" y="136525"/>
                  <a:pt x="45062" y="136525"/>
                </a:cubicBezTo>
                <a:close/>
                <a:moveTo>
                  <a:pt x="241300" y="99138"/>
                </a:moveTo>
                <a:cubicBezTo>
                  <a:pt x="227530" y="99138"/>
                  <a:pt x="216659" y="110310"/>
                  <a:pt x="216659" y="123645"/>
                </a:cubicBezTo>
                <a:cubicBezTo>
                  <a:pt x="216659" y="136980"/>
                  <a:pt x="227530" y="148153"/>
                  <a:pt x="241300" y="148153"/>
                </a:cubicBezTo>
                <a:cubicBezTo>
                  <a:pt x="254707" y="148153"/>
                  <a:pt x="265578" y="136980"/>
                  <a:pt x="265578" y="123645"/>
                </a:cubicBezTo>
                <a:cubicBezTo>
                  <a:pt x="265578" y="110310"/>
                  <a:pt x="254707" y="99138"/>
                  <a:pt x="241300" y="99138"/>
                </a:cubicBezTo>
                <a:close/>
                <a:moveTo>
                  <a:pt x="241300" y="90488"/>
                </a:moveTo>
                <a:cubicBezTo>
                  <a:pt x="259418" y="90488"/>
                  <a:pt x="274275" y="105265"/>
                  <a:pt x="274275" y="123645"/>
                </a:cubicBezTo>
                <a:cubicBezTo>
                  <a:pt x="274275" y="142026"/>
                  <a:pt x="259418" y="156803"/>
                  <a:pt x="241300" y="156803"/>
                </a:cubicBezTo>
                <a:cubicBezTo>
                  <a:pt x="222819" y="156803"/>
                  <a:pt x="207962" y="142026"/>
                  <a:pt x="207962" y="123645"/>
                </a:cubicBezTo>
                <a:cubicBezTo>
                  <a:pt x="207962" y="105265"/>
                  <a:pt x="222819" y="90488"/>
                  <a:pt x="241300" y="90488"/>
                </a:cubicBezTo>
                <a:close/>
                <a:moveTo>
                  <a:pt x="177800" y="57150"/>
                </a:moveTo>
                <a:cubicBezTo>
                  <a:pt x="179998" y="57150"/>
                  <a:pt x="182196" y="59436"/>
                  <a:pt x="182196" y="61722"/>
                </a:cubicBezTo>
                <a:cubicBezTo>
                  <a:pt x="182196" y="64389"/>
                  <a:pt x="179998" y="66294"/>
                  <a:pt x="177800" y="66294"/>
                </a:cubicBezTo>
                <a:cubicBezTo>
                  <a:pt x="175235" y="66294"/>
                  <a:pt x="173037" y="64389"/>
                  <a:pt x="173037" y="61722"/>
                </a:cubicBezTo>
                <a:cubicBezTo>
                  <a:pt x="173037" y="59436"/>
                  <a:pt x="175235" y="57150"/>
                  <a:pt x="177800" y="57150"/>
                </a:cubicBezTo>
                <a:close/>
                <a:moveTo>
                  <a:pt x="109347" y="57150"/>
                </a:moveTo>
                <a:cubicBezTo>
                  <a:pt x="112014" y="57150"/>
                  <a:pt x="113919" y="59436"/>
                  <a:pt x="113919" y="61722"/>
                </a:cubicBezTo>
                <a:cubicBezTo>
                  <a:pt x="113919" y="64389"/>
                  <a:pt x="112014" y="66294"/>
                  <a:pt x="109347" y="66294"/>
                </a:cubicBezTo>
                <a:cubicBezTo>
                  <a:pt x="107061" y="66294"/>
                  <a:pt x="104775" y="64389"/>
                  <a:pt x="104775" y="61722"/>
                </a:cubicBezTo>
                <a:cubicBezTo>
                  <a:pt x="104775" y="59436"/>
                  <a:pt x="107061" y="57150"/>
                  <a:pt x="109347" y="57150"/>
                </a:cubicBezTo>
                <a:close/>
                <a:moveTo>
                  <a:pt x="142695" y="19050"/>
                </a:moveTo>
                <a:cubicBezTo>
                  <a:pt x="145207" y="19050"/>
                  <a:pt x="147002" y="20863"/>
                  <a:pt x="147002" y="23402"/>
                </a:cubicBezTo>
                <a:lnTo>
                  <a:pt x="147002" y="27391"/>
                </a:lnTo>
                <a:cubicBezTo>
                  <a:pt x="153462" y="28842"/>
                  <a:pt x="159205" y="33194"/>
                  <a:pt x="161717" y="38996"/>
                </a:cubicBezTo>
                <a:cubicBezTo>
                  <a:pt x="162435" y="41535"/>
                  <a:pt x="161359" y="43711"/>
                  <a:pt x="159564" y="45162"/>
                </a:cubicBezTo>
                <a:cubicBezTo>
                  <a:pt x="157052" y="45887"/>
                  <a:pt x="154539" y="44799"/>
                  <a:pt x="153821" y="42623"/>
                </a:cubicBezTo>
                <a:cubicBezTo>
                  <a:pt x="152027" y="38634"/>
                  <a:pt x="147720" y="35732"/>
                  <a:pt x="142695" y="35732"/>
                </a:cubicBezTo>
                <a:cubicBezTo>
                  <a:pt x="136235" y="35732"/>
                  <a:pt x="130851" y="40447"/>
                  <a:pt x="130851" y="46250"/>
                </a:cubicBezTo>
                <a:cubicBezTo>
                  <a:pt x="130851" y="53140"/>
                  <a:pt x="134799" y="56404"/>
                  <a:pt x="142695" y="56404"/>
                </a:cubicBezTo>
                <a:cubicBezTo>
                  <a:pt x="157769" y="56404"/>
                  <a:pt x="163153" y="66559"/>
                  <a:pt x="163153" y="75625"/>
                </a:cubicBezTo>
                <a:cubicBezTo>
                  <a:pt x="163153" y="84692"/>
                  <a:pt x="156334" y="92671"/>
                  <a:pt x="147002" y="94484"/>
                </a:cubicBezTo>
                <a:lnTo>
                  <a:pt x="147002" y="98473"/>
                </a:lnTo>
                <a:cubicBezTo>
                  <a:pt x="147002" y="101012"/>
                  <a:pt x="145207" y="102825"/>
                  <a:pt x="142695" y="102825"/>
                </a:cubicBezTo>
                <a:cubicBezTo>
                  <a:pt x="140183" y="102825"/>
                  <a:pt x="138388" y="101012"/>
                  <a:pt x="138388" y="98473"/>
                </a:cubicBezTo>
                <a:lnTo>
                  <a:pt x="138388" y="94121"/>
                </a:lnTo>
                <a:cubicBezTo>
                  <a:pt x="131569" y="93033"/>
                  <a:pt x="126185" y="88681"/>
                  <a:pt x="123673" y="82516"/>
                </a:cubicBezTo>
                <a:cubicBezTo>
                  <a:pt x="122955" y="80340"/>
                  <a:pt x="123673" y="77801"/>
                  <a:pt x="126185" y="77076"/>
                </a:cubicBezTo>
                <a:cubicBezTo>
                  <a:pt x="127980" y="75988"/>
                  <a:pt x="130851" y="77076"/>
                  <a:pt x="131569" y="79252"/>
                </a:cubicBezTo>
                <a:cubicBezTo>
                  <a:pt x="133363" y="83241"/>
                  <a:pt x="138029" y="86143"/>
                  <a:pt x="142695" y="86143"/>
                </a:cubicBezTo>
                <a:cubicBezTo>
                  <a:pt x="149155" y="86143"/>
                  <a:pt x="154539" y="81428"/>
                  <a:pt x="154539" y="75625"/>
                </a:cubicBezTo>
                <a:cubicBezTo>
                  <a:pt x="154539" y="68735"/>
                  <a:pt x="150591" y="65108"/>
                  <a:pt x="142695" y="65108"/>
                </a:cubicBezTo>
                <a:cubicBezTo>
                  <a:pt x="127621" y="65108"/>
                  <a:pt x="122237" y="55316"/>
                  <a:pt x="122237" y="46250"/>
                </a:cubicBezTo>
                <a:cubicBezTo>
                  <a:pt x="122237" y="37183"/>
                  <a:pt x="129415" y="29567"/>
                  <a:pt x="138388" y="27391"/>
                </a:cubicBezTo>
                <a:lnTo>
                  <a:pt x="138388" y="23402"/>
                </a:lnTo>
                <a:cubicBezTo>
                  <a:pt x="138388" y="20863"/>
                  <a:pt x="140183" y="19050"/>
                  <a:pt x="142695" y="19050"/>
                </a:cubicBezTo>
                <a:close/>
                <a:moveTo>
                  <a:pt x="142695" y="8639"/>
                </a:moveTo>
                <a:cubicBezTo>
                  <a:pt x="113264" y="8639"/>
                  <a:pt x="89935" y="32396"/>
                  <a:pt x="89935" y="61552"/>
                </a:cubicBezTo>
                <a:cubicBezTo>
                  <a:pt x="89935" y="90709"/>
                  <a:pt x="113264" y="114826"/>
                  <a:pt x="142695" y="114826"/>
                </a:cubicBezTo>
                <a:cubicBezTo>
                  <a:pt x="171767" y="114826"/>
                  <a:pt x="195814" y="90709"/>
                  <a:pt x="195814" y="61552"/>
                </a:cubicBezTo>
                <a:cubicBezTo>
                  <a:pt x="195814" y="32396"/>
                  <a:pt x="171767" y="8639"/>
                  <a:pt x="142695" y="8639"/>
                </a:cubicBezTo>
                <a:close/>
                <a:moveTo>
                  <a:pt x="142695" y="0"/>
                </a:moveTo>
                <a:cubicBezTo>
                  <a:pt x="176792" y="0"/>
                  <a:pt x="204428" y="27717"/>
                  <a:pt x="204428" y="61552"/>
                </a:cubicBezTo>
                <a:cubicBezTo>
                  <a:pt x="204428" y="95748"/>
                  <a:pt x="176792" y="123465"/>
                  <a:pt x="142695" y="123465"/>
                </a:cubicBezTo>
                <a:cubicBezTo>
                  <a:pt x="108957" y="123465"/>
                  <a:pt x="80962" y="95748"/>
                  <a:pt x="80962" y="61552"/>
                </a:cubicBezTo>
                <a:cubicBezTo>
                  <a:pt x="80962" y="27717"/>
                  <a:pt x="108957" y="0"/>
                  <a:pt x="1426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3" name="Freeform 1016">
            <a:extLst>
              <a:ext uri="{FF2B5EF4-FFF2-40B4-BE49-F238E27FC236}">
                <a16:creationId xmlns:a16="http://schemas.microsoft.com/office/drawing/2014/main" xmlns="" id="{9930F5DE-5C4C-4980-BB54-88CEA0E5E4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06809" y="6983736"/>
            <a:ext cx="420258" cy="419621"/>
          </a:xfrm>
          <a:custGeom>
            <a:avLst/>
            <a:gdLst>
              <a:gd name="T0" fmla="*/ 67396042 w 288565"/>
              <a:gd name="T1" fmla="*/ 92877014 h 288565"/>
              <a:gd name="T2" fmla="*/ 54034295 w 288565"/>
              <a:gd name="T3" fmla="*/ 102044141 h 288565"/>
              <a:gd name="T4" fmla="*/ 78582751 w 288565"/>
              <a:gd name="T5" fmla="*/ 111366086 h 288565"/>
              <a:gd name="T6" fmla="*/ 82311448 w 288565"/>
              <a:gd name="T7" fmla="*/ 115095226 h 288565"/>
              <a:gd name="T8" fmla="*/ 102509904 w 288565"/>
              <a:gd name="T9" fmla="*/ 95829239 h 288565"/>
              <a:gd name="T10" fmla="*/ 75009190 w 288565"/>
              <a:gd name="T11" fmla="*/ 86196073 h 288565"/>
              <a:gd name="T12" fmla="*/ 90080684 w 288565"/>
              <a:gd name="T13" fmla="*/ 91323631 h 288565"/>
              <a:gd name="T14" fmla="*/ 75009190 w 288565"/>
              <a:gd name="T15" fmla="*/ 86196073 h 288565"/>
              <a:gd name="T16" fmla="*/ 80291529 w 288565"/>
              <a:gd name="T17" fmla="*/ 83710061 h 288565"/>
              <a:gd name="T18" fmla="*/ 78582751 w 288565"/>
              <a:gd name="T19" fmla="*/ 45799888 h 288565"/>
              <a:gd name="T20" fmla="*/ 51237058 w 288565"/>
              <a:gd name="T21" fmla="*/ 80447079 h 288565"/>
              <a:gd name="T22" fmla="*/ 50926900 w 288565"/>
              <a:gd name="T23" fmla="*/ 98625689 h 288565"/>
              <a:gd name="T24" fmla="*/ 66619254 w 288565"/>
              <a:gd name="T25" fmla="*/ 88992399 h 288565"/>
              <a:gd name="T26" fmla="*/ 66308541 w 288565"/>
              <a:gd name="T27" fmla="*/ 70814429 h 288565"/>
              <a:gd name="T28" fmla="*/ 89148378 w 288565"/>
              <a:gd name="T29" fmla="*/ 83865550 h 288565"/>
              <a:gd name="T30" fmla="*/ 97227340 w 288565"/>
              <a:gd name="T31" fmla="*/ 89924978 h 288565"/>
              <a:gd name="T32" fmla="*/ 115095226 w 288565"/>
              <a:gd name="T33" fmla="*/ 82311448 h 288565"/>
              <a:gd name="T34" fmla="*/ 111366086 w 288565"/>
              <a:gd name="T35" fmla="*/ 78427280 h 288565"/>
              <a:gd name="T36" fmla="*/ 82311448 w 288565"/>
              <a:gd name="T37" fmla="*/ 49373187 h 288565"/>
              <a:gd name="T38" fmla="*/ 78582751 w 288565"/>
              <a:gd name="T39" fmla="*/ 45799888 h 288565"/>
              <a:gd name="T40" fmla="*/ 82311448 w 288565"/>
              <a:gd name="T41" fmla="*/ 41915146 h 288565"/>
              <a:gd name="T42" fmla="*/ 124572489 w 288565"/>
              <a:gd name="T43" fmla="*/ 80447079 h 288565"/>
              <a:gd name="T44" fmla="*/ 82311448 w 288565"/>
              <a:gd name="T45" fmla="*/ 118824362 h 288565"/>
              <a:gd name="T46" fmla="*/ 78582751 w 288565"/>
              <a:gd name="T47" fmla="*/ 122708207 h 288565"/>
              <a:gd name="T48" fmla="*/ 38186024 w 288565"/>
              <a:gd name="T49" fmla="*/ 82311448 h 288565"/>
              <a:gd name="T50" fmla="*/ 41915146 w 288565"/>
              <a:gd name="T51" fmla="*/ 78427280 h 288565"/>
              <a:gd name="T52" fmla="*/ 80291529 w 288565"/>
              <a:gd name="T53" fmla="*/ 36321478 h 288565"/>
              <a:gd name="T54" fmla="*/ 44303012 w 288565"/>
              <a:gd name="T55" fmla="*/ 47357010 h 288565"/>
              <a:gd name="T56" fmla="*/ 44303012 w 288565"/>
              <a:gd name="T57" fmla="*/ 0 h 288565"/>
              <a:gd name="T58" fmla="*/ 79402078 w 288565"/>
              <a:gd name="T59" fmla="*/ 28103717 h 288565"/>
              <a:gd name="T60" fmla="*/ 46175228 w 288565"/>
              <a:gd name="T61" fmla="*/ 9470595 h 288565"/>
              <a:gd name="T62" fmla="*/ 42431195 w 288565"/>
              <a:gd name="T63" fmla="*/ 13197165 h 288565"/>
              <a:gd name="T64" fmla="*/ 13103777 w 288565"/>
              <a:gd name="T65" fmla="*/ 42233195 h 288565"/>
              <a:gd name="T66" fmla="*/ 9516619 w 288565"/>
              <a:gd name="T67" fmla="*/ 45959116 h 288565"/>
              <a:gd name="T68" fmla="*/ 27298848 w 288565"/>
              <a:gd name="T69" fmla="*/ 53567658 h 288565"/>
              <a:gd name="T70" fmla="*/ 35566931 w 288565"/>
              <a:gd name="T71" fmla="*/ 47666972 h 288565"/>
              <a:gd name="T72" fmla="*/ 58498606 w 288565"/>
              <a:gd name="T73" fmla="*/ 34624555 h 288565"/>
              <a:gd name="T74" fmla="*/ 34630948 w 288565"/>
              <a:gd name="T75" fmla="*/ 54964819 h 288565"/>
              <a:gd name="T76" fmla="*/ 40870936 w 288565"/>
              <a:gd name="T77" fmla="*/ 63504527 h 288565"/>
              <a:gd name="T78" fmla="*/ 28391035 w 288565"/>
              <a:gd name="T79" fmla="*/ 57138811 h 288565"/>
              <a:gd name="T80" fmla="*/ 17939566 w 288565"/>
              <a:gd name="T81" fmla="*/ 66764779 h 288565"/>
              <a:gd name="T82" fmla="*/ 29015049 w 288565"/>
              <a:gd name="T83" fmla="*/ 79341912 h 288565"/>
              <a:gd name="T84" fmla="*/ 1870721 w 288565"/>
              <a:gd name="T85" fmla="*/ 45959116 h 288565"/>
              <a:gd name="T86" fmla="*/ 5772603 w 288565"/>
              <a:gd name="T87" fmla="*/ 42233195 h 288565"/>
              <a:gd name="T88" fmla="*/ 44303012 w 288565"/>
              <a:gd name="T89" fmla="*/ 0 h 2885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8565" h="288565">
                <a:moveTo>
                  <a:pt x="216584" y="214784"/>
                </a:moveTo>
                <a:cubicBezTo>
                  <a:pt x="212984" y="224862"/>
                  <a:pt x="201107" y="232420"/>
                  <a:pt x="185991" y="232420"/>
                </a:cubicBezTo>
                <a:cubicBezTo>
                  <a:pt x="171595" y="232420"/>
                  <a:pt x="159358" y="224862"/>
                  <a:pt x="156119" y="215144"/>
                </a:cubicBezTo>
                <a:cubicBezTo>
                  <a:pt x="153959" y="215504"/>
                  <a:pt x="151800" y="216224"/>
                  <a:pt x="149640" y="216584"/>
                </a:cubicBezTo>
                <a:cubicBezTo>
                  <a:pt x="144242" y="218023"/>
                  <a:pt x="139563" y="220183"/>
                  <a:pt x="134884" y="222342"/>
                </a:cubicBezTo>
                <a:cubicBezTo>
                  <a:pt x="129126" y="224862"/>
                  <a:pt x="125167" y="230620"/>
                  <a:pt x="125167" y="236379"/>
                </a:cubicBezTo>
                <a:lnTo>
                  <a:pt x="125167" y="238538"/>
                </a:lnTo>
                <a:cubicBezTo>
                  <a:pt x="139203" y="254734"/>
                  <a:pt x="159358" y="265171"/>
                  <a:pt x="182032" y="266611"/>
                </a:cubicBezTo>
                <a:lnTo>
                  <a:pt x="182032" y="257973"/>
                </a:lnTo>
                <a:cubicBezTo>
                  <a:pt x="182032" y="255814"/>
                  <a:pt x="183832" y="253654"/>
                  <a:pt x="185991" y="253654"/>
                </a:cubicBezTo>
                <a:cubicBezTo>
                  <a:pt x="188871" y="253654"/>
                  <a:pt x="190670" y="255814"/>
                  <a:pt x="190670" y="257973"/>
                </a:cubicBezTo>
                <a:lnTo>
                  <a:pt x="190670" y="266611"/>
                </a:lnTo>
                <a:cubicBezTo>
                  <a:pt x="213344" y="265171"/>
                  <a:pt x="233139" y="254734"/>
                  <a:pt x="247176" y="238538"/>
                </a:cubicBezTo>
                <a:lnTo>
                  <a:pt x="247176" y="236379"/>
                </a:lnTo>
                <a:cubicBezTo>
                  <a:pt x="247176" y="230620"/>
                  <a:pt x="243577" y="224862"/>
                  <a:pt x="237458" y="221982"/>
                </a:cubicBezTo>
                <a:cubicBezTo>
                  <a:pt x="233139" y="220183"/>
                  <a:pt x="228460" y="218023"/>
                  <a:pt x="222702" y="216584"/>
                </a:cubicBezTo>
                <a:cubicBezTo>
                  <a:pt x="220902" y="216224"/>
                  <a:pt x="218743" y="215504"/>
                  <a:pt x="216584" y="214784"/>
                </a:cubicBezTo>
                <a:close/>
                <a:moveTo>
                  <a:pt x="173754" y="199668"/>
                </a:moveTo>
                <a:cubicBezTo>
                  <a:pt x="171955" y="204347"/>
                  <a:pt x="168716" y="208666"/>
                  <a:pt x="164037" y="211545"/>
                </a:cubicBezTo>
                <a:cubicBezTo>
                  <a:pt x="165836" y="217663"/>
                  <a:pt x="174474" y="223422"/>
                  <a:pt x="185991" y="223422"/>
                </a:cubicBezTo>
                <a:cubicBezTo>
                  <a:pt x="198228" y="223422"/>
                  <a:pt x="206866" y="217663"/>
                  <a:pt x="208666" y="211545"/>
                </a:cubicBezTo>
                <a:cubicBezTo>
                  <a:pt x="203987" y="208666"/>
                  <a:pt x="200388" y="204347"/>
                  <a:pt x="198948" y="199668"/>
                </a:cubicBezTo>
                <a:cubicBezTo>
                  <a:pt x="194989" y="201467"/>
                  <a:pt x="190670" y="202547"/>
                  <a:pt x="185991" y="202547"/>
                </a:cubicBezTo>
                <a:cubicBezTo>
                  <a:pt x="181672" y="202547"/>
                  <a:pt x="177713" y="201467"/>
                  <a:pt x="173754" y="199668"/>
                </a:cubicBezTo>
                <a:close/>
                <a:moveTo>
                  <a:pt x="185991" y="138843"/>
                </a:moveTo>
                <a:cubicBezTo>
                  <a:pt x="171595" y="138843"/>
                  <a:pt x="162237" y="148921"/>
                  <a:pt x="162237" y="164037"/>
                </a:cubicBezTo>
                <a:cubicBezTo>
                  <a:pt x="162237" y="180593"/>
                  <a:pt x="173035" y="193909"/>
                  <a:pt x="185991" y="193909"/>
                </a:cubicBezTo>
                <a:cubicBezTo>
                  <a:pt x="199668" y="193909"/>
                  <a:pt x="210465" y="180593"/>
                  <a:pt x="210465" y="164037"/>
                </a:cubicBezTo>
                <a:cubicBezTo>
                  <a:pt x="210465" y="148921"/>
                  <a:pt x="200748" y="138843"/>
                  <a:pt x="185991" y="138843"/>
                </a:cubicBezTo>
                <a:close/>
                <a:moveTo>
                  <a:pt x="182032" y="106092"/>
                </a:moveTo>
                <a:cubicBezTo>
                  <a:pt x="141003" y="108251"/>
                  <a:pt x="108251" y="141003"/>
                  <a:pt x="106092" y="181672"/>
                </a:cubicBezTo>
                <a:lnTo>
                  <a:pt x="114369" y="181672"/>
                </a:lnTo>
                <a:cubicBezTo>
                  <a:pt x="116889" y="181672"/>
                  <a:pt x="118688" y="183832"/>
                  <a:pt x="118688" y="186351"/>
                </a:cubicBezTo>
                <a:cubicBezTo>
                  <a:pt x="118688" y="188871"/>
                  <a:pt x="116889" y="190670"/>
                  <a:pt x="114369" y="190670"/>
                </a:cubicBezTo>
                <a:lnTo>
                  <a:pt x="106092" y="190670"/>
                </a:lnTo>
                <a:cubicBezTo>
                  <a:pt x="106811" y="204347"/>
                  <a:pt x="111130" y="217303"/>
                  <a:pt x="117969" y="228461"/>
                </a:cubicBezTo>
                <a:cubicBezTo>
                  <a:pt x="120128" y="222342"/>
                  <a:pt x="124807" y="216944"/>
                  <a:pt x="131285" y="214064"/>
                </a:cubicBezTo>
                <a:cubicBezTo>
                  <a:pt x="135964" y="211905"/>
                  <a:pt x="141363" y="209745"/>
                  <a:pt x="147121" y="208306"/>
                </a:cubicBezTo>
                <a:cubicBezTo>
                  <a:pt x="149281" y="207586"/>
                  <a:pt x="151800" y="206866"/>
                  <a:pt x="154319" y="206146"/>
                </a:cubicBezTo>
                <a:cubicBezTo>
                  <a:pt x="160078" y="205067"/>
                  <a:pt x="164757" y="200388"/>
                  <a:pt x="165836" y="194989"/>
                </a:cubicBezTo>
                <a:cubicBezTo>
                  <a:pt x="166196" y="194989"/>
                  <a:pt x="166196" y="194629"/>
                  <a:pt x="166196" y="194269"/>
                </a:cubicBezTo>
                <a:cubicBezTo>
                  <a:pt x="158638" y="187431"/>
                  <a:pt x="153599" y="176274"/>
                  <a:pt x="153599" y="164037"/>
                </a:cubicBezTo>
                <a:cubicBezTo>
                  <a:pt x="153599" y="144242"/>
                  <a:pt x="166916" y="130206"/>
                  <a:pt x="185991" y="130206"/>
                </a:cubicBezTo>
                <a:cubicBezTo>
                  <a:pt x="205426" y="130206"/>
                  <a:pt x="218743" y="144242"/>
                  <a:pt x="218743" y="164037"/>
                </a:cubicBezTo>
                <a:cubicBezTo>
                  <a:pt x="218743" y="176274"/>
                  <a:pt x="214064" y="187431"/>
                  <a:pt x="206506" y="194269"/>
                </a:cubicBezTo>
                <a:cubicBezTo>
                  <a:pt x="206506" y="194629"/>
                  <a:pt x="206506" y="194629"/>
                  <a:pt x="206506" y="194629"/>
                </a:cubicBezTo>
                <a:cubicBezTo>
                  <a:pt x="207586" y="200388"/>
                  <a:pt x="212265" y="204707"/>
                  <a:pt x="218383" y="206146"/>
                </a:cubicBezTo>
                <a:cubicBezTo>
                  <a:pt x="220542" y="206866"/>
                  <a:pt x="223062" y="207586"/>
                  <a:pt x="225221" y="208306"/>
                </a:cubicBezTo>
                <a:cubicBezTo>
                  <a:pt x="231340" y="209745"/>
                  <a:pt x="236378" y="211905"/>
                  <a:pt x="241057" y="214064"/>
                </a:cubicBezTo>
                <a:cubicBezTo>
                  <a:pt x="247536" y="216944"/>
                  <a:pt x="252214" y="222342"/>
                  <a:pt x="254374" y="228461"/>
                </a:cubicBezTo>
                <a:cubicBezTo>
                  <a:pt x="261572" y="217303"/>
                  <a:pt x="265531" y="204347"/>
                  <a:pt x="266611" y="190670"/>
                </a:cubicBezTo>
                <a:lnTo>
                  <a:pt x="257973" y="190670"/>
                </a:lnTo>
                <a:cubicBezTo>
                  <a:pt x="255814" y="190670"/>
                  <a:pt x="253654" y="188871"/>
                  <a:pt x="253654" y="186351"/>
                </a:cubicBezTo>
                <a:cubicBezTo>
                  <a:pt x="253654" y="183832"/>
                  <a:pt x="255814" y="181672"/>
                  <a:pt x="257973" y="181672"/>
                </a:cubicBezTo>
                <a:lnTo>
                  <a:pt x="266611" y="181672"/>
                </a:lnTo>
                <a:cubicBezTo>
                  <a:pt x="264091" y="141003"/>
                  <a:pt x="231340" y="108251"/>
                  <a:pt x="190670" y="106092"/>
                </a:cubicBezTo>
                <a:lnTo>
                  <a:pt x="190670" y="114370"/>
                </a:lnTo>
                <a:cubicBezTo>
                  <a:pt x="190670" y="116889"/>
                  <a:pt x="188871" y="118688"/>
                  <a:pt x="185991" y="118688"/>
                </a:cubicBezTo>
                <a:cubicBezTo>
                  <a:pt x="183832" y="118688"/>
                  <a:pt x="182032" y="116889"/>
                  <a:pt x="182032" y="114370"/>
                </a:cubicBezTo>
                <a:lnTo>
                  <a:pt x="182032" y="106092"/>
                </a:lnTo>
                <a:close/>
                <a:moveTo>
                  <a:pt x="185991" y="84137"/>
                </a:moveTo>
                <a:cubicBezTo>
                  <a:pt x="188871" y="84137"/>
                  <a:pt x="190670" y="85937"/>
                  <a:pt x="190670" y="88456"/>
                </a:cubicBezTo>
                <a:lnTo>
                  <a:pt x="190670" y="97094"/>
                </a:lnTo>
                <a:cubicBezTo>
                  <a:pt x="236378" y="99613"/>
                  <a:pt x="273089" y="136324"/>
                  <a:pt x="275249" y="181672"/>
                </a:cubicBezTo>
                <a:lnTo>
                  <a:pt x="284246" y="181672"/>
                </a:lnTo>
                <a:cubicBezTo>
                  <a:pt x="286766" y="181672"/>
                  <a:pt x="288565" y="183832"/>
                  <a:pt x="288565" y="186351"/>
                </a:cubicBezTo>
                <a:cubicBezTo>
                  <a:pt x="288565" y="188871"/>
                  <a:pt x="286766" y="190670"/>
                  <a:pt x="284246" y="190670"/>
                </a:cubicBezTo>
                <a:lnTo>
                  <a:pt x="275249" y="190670"/>
                </a:lnTo>
                <a:cubicBezTo>
                  <a:pt x="273089" y="236379"/>
                  <a:pt x="236378" y="273089"/>
                  <a:pt x="190670" y="275249"/>
                </a:cubicBezTo>
                <a:lnTo>
                  <a:pt x="190670" y="284246"/>
                </a:lnTo>
                <a:cubicBezTo>
                  <a:pt x="190670" y="286766"/>
                  <a:pt x="188871" y="288565"/>
                  <a:pt x="185991" y="288565"/>
                </a:cubicBezTo>
                <a:cubicBezTo>
                  <a:pt x="183832" y="288565"/>
                  <a:pt x="182032" y="286766"/>
                  <a:pt x="182032" y="284246"/>
                </a:cubicBezTo>
                <a:lnTo>
                  <a:pt x="182032" y="275249"/>
                </a:lnTo>
                <a:cubicBezTo>
                  <a:pt x="135964" y="273089"/>
                  <a:pt x="99613" y="236379"/>
                  <a:pt x="97094" y="190670"/>
                </a:cubicBezTo>
                <a:lnTo>
                  <a:pt x="88456" y="190670"/>
                </a:lnTo>
                <a:cubicBezTo>
                  <a:pt x="85937" y="190670"/>
                  <a:pt x="84137" y="188871"/>
                  <a:pt x="84137" y="186351"/>
                </a:cubicBezTo>
                <a:cubicBezTo>
                  <a:pt x="84137" y="183832"/>
                  <a:pt x="85937" y="181672"/>
                  <a:pt x="88456" y="181672"/>
                </a:cubicBezTo>
                <a:lnTo>
                  <a:pt x="97094" y="181672"/>
                </a:lnTo>
                <a:cubicBezTo>
                  <a:pt x="99613" y="136324"/>
                  <a:pt x="135964" y="99613"/>
                  <a:pt x="182032" y="97094"/>
                </a:cubicBezTo>
                <a:lnTo>
                  <a:pt x="182032" y="88456"/>
                </a:lnTo>
                <a:cubicBezTo>
                  <a:pt x="182032" y="85937"/>
                  <a:pt x="183832" y="84137"/>
                  <a:pt x="185991" y="84137"/>
                </a:cubicBezTo>
                <a:close/>
                <a:moveTo>
                  <a:pt x="102625" y="55029"/>
                </a:moveTo>
                <a:cubicBezTo>
                  <a:pt x="87810" y="55029"/>
                  <a:pt x="78776" y="64740"/>
                  <a:pt x="78776" y="80206"/>
                </a:cubicBezTo>
                <a:cubicBezTo>
                  <a:pt x="78776" y="96391"/>
                  <a:pt x="89616" y="109699"/>
                  <a:pt x="102625" y="109699"/>
                </a:cubicBezTo>
                <a:cubicBezTo>
                  <a:pt x="115634" y="109699"/>
                  <a:pt x="126475" y="96391"/>
                  <a:pt x="126475" y="80206"/>
                </a:cubicBezTo>
                <a:cubicBezTo>
                  <a:pt x="126475" y="64740"/>
                  <a:pt x="117441" y="55029"/>
                  <a:pt x="102625" y="55029"/>
                </a:cubicBezTo>
                <a:close/>
                <a:moveTo>
                  <a:pt x="102625" y="0"/>
                </a:moveTo>
                <a:cubicBezTo>
                  <a:pt x="105155" y="0"/>
                  <a:pt x="106962" y="1798"/>
                  <a:pt x="106962" y="4316"/>
                </a:cubicBezTo>
                <a:lnTo>
                  <a:pt x="106962" y="12948"/>
                </a:lnTo>
                <a:cubicBezTo>
                  <a:pt x="140206" y="14746"/>
                  <a:pt x="170199" y="34888"/>
                  <a:pt x="183930" y="65100"/>
                </a:cubicBezTo>
                <a:cubicBezTo>
                  <a:pt x="185376" y="67258"/>
                  <a:pt x="184292" y="70135"/>
                  <a:pt x="182124" y="71214"/>
                </a:cubicBezTo>
                <a:cubicBezTo>
                  <a:pt x="179955" y="71933"/>
                  <a:pt x="177065" y="71214"/>
                  <a:pt x="176342" y="68696"/>
                </a:cubicBezTo>
                <a:cubicBezTo>
                  <a:pt x="163694" y="41721"/>
                  <a:pt x="136593" y="23738"/>
                  <a:pt x="106962" y="21939"/>
                </a:cubicBezTo>
                <a:lnTo>
                  <a:pt x="106962" y="30572"/>
                </a:lnTo>
                <a:cubicBezTo>
                  <a:pt x="106962" y="33089"/>
                  <a:pt x="105155" y="34888"/>
                  <a:pt x="102625" y="34888"/>
                </a:cubicBezTo>
                <a:cubicBezTo>
                  <a:pt x="100096" y="34888"/>
                  <a:pt x="98289" y="33089"/>
                  <a:pt x="98289" y="30572"/>
                </a:cubicBezTo>
                <a:lnTo>
                  <a:pt x="98289" y="21939"/>
                </a:lnTo>
                <a:cubicBezTo>
                  <a:pt x="57094" y="24098"/>
                  <a:pt x="24211" y="56827"/>
                  <a:pt x="22043" y="97830"/>
                </a:cubicBezTo>
                <a:lnTo>
                  <a:pt x="30354" y="97830"/>
                </a:lnTo>
                <a:cubicBezTo>
                  <a:pt x="32883" y="97830"/>
                  <a:pt x="35051" y="99628"/>
                  <a:pt x="35051" y="102146"/>
                </a:cubicBezTo>
                <a:cubicBezTo>
                  <a:pt x="35051" y="104664"/>
                  <a:pt x="32883" y="106462"/>
                  <a:pt x="30354" y="106462"/>
                </a:cubicBezTo>
                <a:lnTo>
                  <a:pt x="22043" y="106462"/>
                </a:lnTo>
                <a:cubicBezTo>
                  <a:pt x="22765" y="120129"/>
                  <a:pt x="27102" y="133437"/>
                  <a:pt x="33967" y="144587"/>
                </a:cubicBezTo>
                <a:cubicBezTo>
                  <a:pt x="36136" y="138472"/>
                  <a:pt x="40833" y="133077"/>
                  <a:pt x="47338" y="130200"/>
                </a:cubicBezTo>
                <a:cubicBezTo>
                  <a:pt x="52035" y="127682"/>
                  <a:pt x="57817" y="125884"/>
                  <a:pt x="63237" y="124086"/>
                </a:cubicBezTo>
                <a:cubicBezTo>
                  <a:pt x="65767" y="123366"/>
                  <a:pt x="67935" y="122647"/>
                  <a:pt x="70464" y="121928"/>
                </a:cubicBezTo>
                <a:cubicBezTo>
                  <a:pt x="76607" y="120489"/>
                  <a:pt x="81305" y="116533"/>
                  <a:pt x="82389" y="111138"/>
                </a:cubicBezTo>
                <a:cubicBezTo>
                  <a:pt x="82389" y="110778"/>
                  <a:pt x="82389" y="110418"/>
                  <a:pt x="82389" y="110418"/>
                </a:cubicBezTo>
                <a:cubicBezTo>
                  <a:pt x="74801" y="103225"/>
                  <a:pt x="69742" y="92435"/>
                  <a:pt x="69742" y="80206"/>
                </a:cubicBezTo>
                <a:cubicBezTo>
                  <a:pt x="69742" y="60064"/>
                  <a:pt x="83473" y="46037"/>
                  <a:pt x="102625" y="46037"/>
                </a:cubicBezTo>
                <a:cubicBezTo>
                  <a:pt x="121777" y="46037"/>
                  <a:pt x="135509" y="60064"/>
                  <a:pt x="135509" y="80206"/>
                </a:cubicBezTo>
                <a:cubicBezTo>
                  <a:pt x="135509" y="101067"/>
                  <a:pt x="120693" y="118331"/>
                  <a:pt x="102625" y="118331"/>
                </a:cubicBezTo>
                <a:cubicBezTo>
                  <a:pt x="98289" y="118331"/>
                  <a:pt x="93953" y="117612"/>
                  <a:pt x="89978" y="115454"/>
                </a:cubicBezTo>
                <a:cubicBezTo>
                  <a:pt x="88532" y="120489"/>
                  <a:pt x="84919" y="124805"/>
                  <a:pt x="80221" y="127323"/>
                </a:cubicBezTo>
                <a:cubicBezTo>
                  <a:pt x="81666" y="132358"/>
                  <a:pt x="87448" y="137034"/>
                  <a:pt x="95398" y="138472"/>
                </a:cubicBezTo>
                <a:cubicBezTo>
                  <a:pt x="97928" y="139192"/>
                  <a:pt x="99373" y="141350"/>
                  <a:pt x="98650" y="143867"/>
                </a:cubicBezTo>
                <a:cubicBezTo>
                  <a:pt x="98289" y="146025"/>
                  <a:pt x="96482" y="147104"/>
                  <a:pt x="94675" y="147104"/>
                </a:cubicBezTo>
                <a:cubicBezTo>
                  <a:pt x="94314" y="147104"/>
                  <a:pt x="93953" y="147104"/>
                  <a:pt x="93591" y="147104"/>
                </a:cubicBezTo>
                <a:cubicBezTo>
                  <a:pt x="82750" y="144587"/>
                  <a:pt x="74801" y="138472"/>
                  <a:pt x="72271" y="130560"/>
                </a:cubicBezTo>
                <a:cubicBezTo>
                  <a:pt x="70103" y="131279"/>
                  <a:pt x="67935" y="131998"/>
                  <a:pt x="65767" y="132358"/>
                </a:cubicBezTo>
                <a:cubicBezTo>
                  <a:pt x="60346" y="134156"/>
                  <a:pt x="55649" y="135955"/>
                  <a:pt x="51312" y="137753"/>
                </a:cubicBezTo>
                <a:cubicBezTo>
                  <a:pt x="45169" y="140990"/>
                  <a:pt x="41556" y="146025"/>
                  <a:pt x="41556" y="152140"/>
                </a:cubicBezTo>
                <a:lnTo>
                  <a:pt x="41556" y="154657"/>
                </a:lnTo>
                <a:cubicBezTo>
                  <a:pt x="48783" y="163289"/>
                  <a:pt x="58178" y="170483"/>
                  <a:pt x="69380" y="175518"/>
                </a:cubicBezTo>
                <a:cubicBezTo>
                  <a:pt x="71548" y="176238"/>
                  <a:pt x="72632" y="179115"/>
                  <a:pt x="71548" y="181273"/>
                </a:cubicBezTo>
                <a:cubicBezTo>
                  <a:pt x="70464" y="182712"/>
                  <a:pt x="69019" y="183791"/>
                  <a:pt x="67212" y="183791"/>
                </a:cubicBezTo>
                <a:cubicBezTo>
                  <a:pt x="66851" y="183791"/>
                  <a:pt x="66128" y="183431"/>
                  <a:pt x="65405" y="183431"/>
                </a:cubicBezTo>
                <a:cubicBezTo>
                  <a:pt x="35051" y="169764"/>
                  <a:pt x="14816" y="139551"/>
                  <a:pt x="13370" y="106462"/>
                </a:cubicBezTo>
                <a:lnTo>
                  <a:pt x="4336" y="106462"/>
                </a:lnTo>
                <a:cubicBezTo>
                  <a:pt x="1807" y="106462"/>
                  <a:pt x="0" y="104664"/>
                  <a:pt x="0" y="102146"/>
                </a:cubicBezTo>
                <a:cubicBezTo>
                  <a:pt x="0" y="99628"/>
                  <a:pt x="1807" y="97830"/>
                  <a:pt x="4336" y="97830"/>
                </a:cubicBezTo>
                <a:lnTo>
                  <a:pt x="13370" y="97830"/>
                </a:lnTo>
                <a:cubicBezTo>
                  <a:pt x="15538" y="52152"/>
                  <a:pt x="52397" y="15465"/>
                  <a:pt x="98289" y="13307"/>
                </a:cubicBezTo>
                <a:lnTo>
                  <a:pt x="98289" y="4316"/>
                </a:lnTo>
                <a:cubicBezTo>
                  <a:pt x="98289" y="1798"/>
                  <a:pt x="100096" y="0"/>
                  <a:pt x="102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B1B5525-65DB-4A89-9EEE-E213B9BA05EF}"/>
              </a:ext>
            </a:extLst>
          </p:cNvPr>
          <p:cNvSpPr txBox="1">
            <a:spLocks/>
          </p:cNvSpPr>
          <p:nvPr/>
        </p:nvSpPr>
        <p:spPr>
          <a:xfrm>
            <a:off x="15634443" y="2969978"/>
            <a:ext cx="8122023" cy="74789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dos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contratos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energia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Ambiente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Regulado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próximos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anos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cria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janela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oportunidade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para 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abertura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ideal,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sobrecontratação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respeito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à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segurança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jurídica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 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sustentabilidade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setor</a:t>
            </a:r>
            <a:endParaRPr lang="en-US" sz="4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BDD0ADC-29D5-4920-94B4-2187A0EB3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46" y="3224728"/>
            <a:ext cx="14225893" cy="7937636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</p:spPr>
      </p:pic>
      <p:sp>
        <p:nvSpPr>
          <p:cNvPr id="2" name="CaixaDeTexto 1"/>
          <p:cNvSpPr txBox="1"/>
          <p:nvPr/>
        </p:nvSpPr>
        <p:spPr>
          <a:xfrm>
            <a:off x="985546" y="11962715"/>
            <a:ext cx="23392104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636">
              <a:lnSpc>
                <a:spcPct val="150000"/>
              </a:lnSpc>
              <a:spcBef>
                <a:spcPts val="1200"/>
              </a:spcBef>
            </a:pP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</a:rPr>
              <a:t>Estudo completo disponível </a:t>
            </a: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aqui</a:t>
            </a:r>
            <a:endParaRPr lang="pt-BR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60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3447531" y="656221"/>
            <a:ext cx="1748267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Fundamental para evitar novos legados</a:t>
            </a:r>
          </a:p>
        </p:txBody>
      </p:sp>
      <p:pic>
        <p:nvPicPr>
          <p:cNvPr id="1028" name="Picture 4" descr="Abraceel realiza prova de Certificação de Operadores de Mercado - Vetorlo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 b="18856"/>
          <a:stretch/>
        </p:blipFill>
        <p:spPr bwMode="auto">
          <a:xfrm>
            <a:off x="992065" y="633289"/>
            <a:ext cx="1803888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1043">
            <a:extLst>
              <a:ext uri="{FF2B5EF4-FFF2-40B4-BE49-F238E27FC236}">
                <a16:creationId xmlns:a16="http://schemas.microsoft.com/office/drawing/2014/main" xmlns="" id="{E2B5372D-98F9-4165-8AF5-AB9D3B7F2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01494" y="5775969"/>
            <a:ext cx="415165" cy="413892"/>
          </a:xfrm>
          <a:custGeom>
            <a:avLst/>
            <a:gdLst>
              <a:gd name="T0" fmla="*/ 8707233 w 285392"/>
              <a:gd name="T1" fmla="*/ 120119261 h 283805"/>
              <a:gd name="T2" fmla="*/ 29325211 w 285392"/>
              <a:gd name="T3" fmla="*/ 93833658 h 283805"/>
              <a:gd name="T4" fmla="*/ 1831833 w 285392"/>
              <a:gd name="T5" fmla="*/ 90078391 h 283805"/>
              <a:gd name="T6" fmla="*/ 37878854 w 285392"/>
              <a:gd name="T7" fmla="*/ 91956180 h 283805"/>
              <a:gd name="T8" fmla="*/ 32991136 w 285392"/>
              <a:gd name="T9" fmla="*/ 93833658 h 283805"/>
              <a:gd name="T10" fmla="*/ 31158697 w 285392"/>
              <a:gd name="T11" fmla="*/ 123874713 h 283805"/>
              <a:gd name="T12" fmla="*/ 4886724 w 285392"/>
              <a:gd name="T13" fmla="*/ 121997236 h 283805"/>
              <a:gd name="T14" fmla="*/ 1831833 w 285392"/>
              <a:gd name="T15" fmla="*/ 93833658 h 283805"/>
              <a:gd name="T16" fmla="*/ 1831833 w 285392"/>
              <a:gd name="T17" fmla="*/ 90078391 h 283805"/>
              <a:gd name="T18" fmla="*/ 92800544 w 285392"/>
              <a:gd name="T19" fmla="*/ 120088971 h 283805"/>
              <a:gd name="T20" fmla="*/ 113503367 w 285392"/>
              <a:gd name="T21" fmla="*/ 78618555 h 283805"/>
              <a:gd name="T22" fmla="*/ 86053647 w 285392"/>
              <a:gd name="T23" fmla="*/ 74834539 h 283805"/>
              <a:gd name="T24" fmla="*/ 122091277 w 285392"/>
              <a:gd name="T25" fmla="*/ 76569103 h 283805"/>
              <a:gd name="T26" fmla="*/ 117184208 w 285392"/>
              <a:gd name="T27" fmla="*/ 78618555 h 283805"/>
              <a:gd name="T28" fmla="*/ 115343507 w 285392"/>
              <a:gd name="T29" fmla="*/ 123873484 h 283805"/>
              <a:gd name="T30" fmla="*/ 89120569 w 285392"/>
              <a:gd name="T31" fmla="*/ 121981726 h 283805"/>
              <a:gd name="T32" fmla="*/ 86053647 w 285392"/>
              <a:gd name="T33" fmla="*/ 78618555 h 283805"/>
              <a:gd name="T34" fmla="*/ 86053647 w 285392"/>
              <a:gd name="T35" fmla="*/ 74834539 h 283805"/>
              <a:gd name="T36" fmla="*/ 50541167 w 285392"/>
              <a:gd name="T37" fmla="*/ 120082526 h 283805"/>
              <a:gd name="T38" fmla="*/ 71396916 w 285392"/>
              <a:gd name="T39" fmla="*/ 63381523 h 283805"/>
              <a:gd name="T40" fmla="*/ 19278434 w 285392"/>
              <a:gd name="T41" fmla="*/ 63155325 h 283805"/>
              <a:gd name="T42" fmla="*/ 19278434 w 285392"/>
              <a:gd name="T43" fmla="*/ 79274704 h 283805"/>
              <a:gd name="T44" fmla="*/ 19278434 w 285392"/>
              <a:gd name="T45" fmla="*/ 63155325 h 283805"/>
              <a:gd name="T46" fmla="*/ 78144632 w 285392"/>
              <a:gd name="T47" fmla="*/ 59590565 h 283805"/>
              <a:gd name="T48" fmla="*/ 78144632 w 285392"/>
              <a:gd name="T49" fmla="*/ 63222884 h 283805"/>
              <a:gd name="T50" fmla="*/ 75077743 w 285392"/>
              <a:gd name="T51" fmla="*/ 121978098 h 283805"/>
              <a:gd name="T52" fmla="*/ 48854251 w 285392"/>
              <a:gd name="T53" fmla="*/ 123872957 h 283805"/>
              <a:gd name="T54" fmla="*/ 47014093 w 285392"/>
              <a:gd name="T55" fmla="*/ 63222884 h 283805"/>
              <a:gd name="T56" fmla="*/ 42106458 w 285392"/>
              <a:gd name="T57" fmla="*/ 61485446 h 283805"/>
              <a:gd name="T58" fmla="*/ 19278434 w 285392"/>
              <a:gd name="T59" fmla="*/ 59590565 h 283805"/>
              <a:gd name="T60" fmla="*/ 19278434 w 285392"/>
              <a:gd name="T61" fmla="*/ 82994349 h 283805"/>
              <a:gd name="T62" fmla="*/ 19278434 w 285392"/>
              <a:gd name="T63" fmla="*/ 59590565 h 283805"/>
              <a:gd name="T64" fmla="*/ 92687089 w 285392"/>
              <a:gd name="T65" fmla="*/ 53968565 h 283805"/>
              <a:gd name="T66" fmla="*/ 113615111 w 285392"/>
              <a:gd name="T67" fmla="*/ 53968565 h 283805"/>
              <a:gd name="T68" fmla="*/ 103229073 w 285392"/>
              <a:gd name="T69" fmla="*/ 39496003 h 283805"/>
              <a:gd name="T70" fmla="*/ 103229073 w 285392"/>
              <a:gd name="T71" fmla="*/ 68441051 h 283805"/>
              <a:gd name="T72" fmla="*/ 103229073 w 285392"/>
              <a:gd name="T73" fmla="*/ 39496003 h 283805"/>
              <a:gd name="T74" fmla="*/ 77944262 w 285392"/>
              <a:gd name="T75" fmla="*/ 26940346 h 283805"/>
              <a:gd name="T76" fmla="*/ 74025646 w 285392"/>
              <a:gd name="T77" fmla="*/ 26940346 h 283805"/>
              <a:gd name="T78" fmla="*/ 46779056 w 285392"/>
              <a:gd name="T79" fmla="*/ 24944181 h 283805"/>
              <a:gd name="T80" fmla="*/ 46779056 w 285392"/>
              <a:gd name="T81" fmla="*/ 28936426 h 283805"/>
              <a:gd name="T82" fmla="*/ 46779056 w 285392"/>
              <a:gd name="T83" fmla="*/ 24944181 h 283805"/>
              <a:gd name="T84" fmla="*/ 62887936 w 285392"/>
              <a:gd name="T85" fmla="*/ 10215525 h 283805"/>
              <a:gd name="T86" fmla="*/ 69183073 w 285392"/>
              <a:gd name="T87" fmla="*/ 17020252 h 283805"/>
              <a:gd name="T88" fmla="*/ 65805060 w 285392"/>
              <a:gd name="T89" fmla="*/ 18604316 h 283805"/>
              <a:gd name="T90" fmla="*/ 55978363 w 285392"/>
              <a:gd name="T91" fmla="*/ 20186659 h 283805"/>
              <a:gd name="T92" fmla="*/ 69797559 w 285392"/>
              <a:gd name="T93" fmla="*/ 33009494 h 283805"/>
              <a:gd name="T94" fmla="*/ 62887936 w 285392"/>
              <a:gd name="T95" fmla="*/ 42981519 h 283805"/>
              <a:gd name="T96" fmla="*/ 59202993 w 285392"/>
              <a:gd name="T97" fmla="*/ 42981519 h 283805"/>
              <a:gd name="T98" fmla="*/ 52907711 w 285392"/>
              <a:gd name="T99" fmla="*/ 36015826 h 283805"/>
              <a:gd name="T100" fmla="*/ 56285354 w 285392"/>
              <a:gd name="T101" fmla="*/ 34591336 h 283805"/>
              <a:gd name="T102" fmla="*/ 66112435 w 285392"/>
              <a:gd name="T103" fmla="*/ 33009494 h 283805"/>
              <a:gd name="T104" fmla="*/ 52293370 w 285392"/>
              <a:gd name="T105" fmla="*/ 20186659 h 283805"/>
              <a:gd name="T106" fmla="*/ 59202993 w 285392"/>
              <a:gd name="T107" fmla="*/ 10215525 h 283805"/>
              <a:gd name="T108" fmla="*/ 61045167 w 285392"/>
              <a:gd name="T109" fmla="*/ 3770864 h 283805"/>
              <a:gd name="T110" fmla="*/ 61045167 w 285392"/>
              <a:gd name="T111" fmla="*/ 50118642 h 283805"/>
              <a:gd name="T112" fmla="*/ 61045167 w 285392"/>
              <a:gd name="T113" fmla="*/ 3770864 h 283805"/>
              <a:gd name="T114" fmla="*/ 87454813 w 285392"/>
              <a:gd name="T115" fmla="*/ 26866753 h 283805"/>
              <a:gd name="T116" fmla="*/ 34636116 w 285392"/>
              <a:gd name="T117" fmla="*/ 26866753 h 2838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5392" h="283805">
                <a:moveTo>
                  <a:pt x="20351" y="214978"/>
                </a:moveTo>
                <a:lnTo>
                  <a:pt x="20351" y="275201"/>
                </a:lnTo>
                <a:lnTo>
                  <a:pt x="68549" y="275201"/>
                </a:lnTo>
                <a:lnTo>
                  <a:pt x="68549" y="214978"/>
                </a:lnTo>
                <a:lnTo>
                  <a:pt x="20351" y="214978"/>
                </a:lnTo>
                <a:close/>
                <a:moveTo>
                  <a:pt x="4284" y="206375"/>
                </a:moveTo>
                <a:lnTo>
                  <a:pt x="84259" y="206375"/>
                </a:lnTo>
                <a:cubicBezTo>
                  <a:pt x="86401" y="206375"/>
                  <a:pt x="88543" y="208526"/>
                  <a:pt x="88543" y="210677"/>
                </a:cubicBezTo>
                <a:cubicBezTo>
                  <a:pt x="88543" y="213186"/>
                  <a:pt x="86401" y="214978"/>
                  <a:pt x="84259" y="214978"/>
                </a:cubicBezTo>
                <a:lnTo>
                  <a:pt x="77118" y="214978"/>
                </a:lnTo>
                <a:lnTo>
                  <a:pt x="77118" y="279503"/>
                </a:lnTo>
                <a:cubicBezTo>
                  <a:pt x="77118" y="281654"/>
                  <a:pt x="75333" y="283805"/>
                  <a:pt x="72834" y="283805"/>
                </a:cubicBezTo>
                <a:lnTo>
                  <a:pt x="15709" y="283805"/>
                </a:lnTo>
                <a:cubicBezTo>
                  <a:pt x="13567" y="283805"/>
                  <a:pt x="11425" y="281654"/>
                  <a:pt x="11425" y="279503"/>
                </a:cubicBezTo>
                <a:lnTo>
                  <a:pt x="11425" y="214978"/>
                </a:lnTo>
                <a:lnTo>
                  <a:pt x="4284" y="214978"/>
                </a:lnTo>
                <a:cubicBezTo>
                  <a:pt x="2142" y="214978"/>
                  <a:pt x="0" y="213186"/>
                  <a:pt x="0" y="210677"/>
                </a:cubicBezTo>
                <a:cubicBezTo>
                  <a:pt x="0" y="208526"/>
                  <a:pt x="2142" y="206375"/>
                  <a:pt x="4284" y="206375"/>
                </a:cubicBezTo>
                <a:close/>
                <a:moveTo>
                  <a:pt x="216924" y="180120"/>
                </a:moveTo>
                <a:lnTo>
                  <a:pt x="216924" y="275132"/>
                </a:lnTo>
                <a:lnTo>
                  <a:pt x="265317" y="275132"/>
                </a:lnTo>
                <a:lnTo>
                  <a:pt x="265317" y="180120"/>
                </a:lnTo>
                <a:lnTo>
                  <a:pt x="216924" y="180120"/>
                </a:lnTo>
                <a:close/>
                <a:moveTo>
                  <a:pt x="201152" y="171450"/>
                </a:moveTo>
                <a:lnTo>
                  <a:pt x="281090" y="171450"/>
                </a:lnTo>
                <a:cubicBezTo>
                  <a:pt x="283599" y="171450"/>
                  <a:pt x="285392" y="173256"/>
                  <a:pt x="285392" y="175424"/>
                </a:cubicBezTo>
                <a:cubicBezTo>
                  <a:pt x="285392" y="177953"/>
                  <a:pt x="283599" y="180120"/>
                  <a:pt x="281090" y="180120"/>
                </a:cubicBezTo>
                <a:lnTo>
                  <a:pt x="273921" y="180120"/>
                </a:lnTo>
                <a:lnTo>
                  <a:pt x="273921" y="279467"/>
                </a:lnTo>
                <a:cubicBezTo>
                  <a:pt x="273921" y="281634"/>
                  <a:pt x="272128" y="283802"/>
                  <a:pt x="269619" y="283802"/>
                </a:cubicBezTo>
                <a:lnTo>
                  <a:pt x="212623" y="283802"/>
                </a:lnTo>
                <a:cubicBezTo>
                  <a:pt x="210113" y="283802"/>
                  <a:pt x="208321" y="281634"/>
                  <a:pt x="208321" y="279467"/>
                </a:cubicBezTo>
                <a:lnTo>
                  <a:pt x="208321" y="180120"/>
                </a:lnTo>
                <a:lnTo>
                  <a:pt x="201152" y="180120"/>
                </a:lnTo>
                <a:cubicBezTo>
                  <a:pt x="198642" y="180120"/>
                  <a:pt x="196850" y="177953"/>
                  <a:pt x="196850" y="175424"/>
                </a:cubicBezTo>
                <a:cubicBezTo>
                  <a:pt x="196850" y="173256"/>
                  <a:pt x="198642" y="171450"/>
                  <a:pt x="201152" y="171450"/>
                </a:cubicBezTo>
                <a:close/>
                <a:moveTo>
                  <a:pt x="118141" y="145210"/>
                </a:moveTo>
                <a:lnTo>
                  <a:pt x="118141" y="275117"/>
                </a:lnTo>
                <a:lnTo>
                  <a:pt x="166892" y="275117"/>
                </a:lnTo>
                <a:lnTo>
                  <a:pt x="166892" y="145210"/>
                </a:lnTo>
                <a:lnTo>
                  <a:pt x="118141" y="145210"/>
                </a:lnTo>
                <a:close/>
                <a:moveTo>
                  <a:pt x="45062" y="144692"/>
                </a:moveTo>
                <a:cubicBezTo>
                  <a:pt x="34530" y="144692"/>
                  <a:pt x="26178" y="153215"/>
                  <a:pt x="26178" y="163513"/>
                </a:cubicBezTo>
                <a:cubicBezTo>
                  <a:pt x="26178" y="173455"/>
                  <a:pt x="34530" y="181623"/>
                  <a:pt x="45062" y="181623"/>
                </a:cubicBezTo>
                <a:cubicBezTo>
                  <a:pt x="55593" y="181623"/>
                  <a:pt x="63946" y="173455"/>
                  <a:pt x="63946" y="163513"/>
                </a:cubicBezTo>
                <a:cubicBezTo>
                  <a:pt x="63946" y="153215"/>
                  <a:pt x="55593" y="144692"/>
                  <a:pt x="45062" y="144692"/>
                </a:cubicBezTo>
                <a:close/>
                <a:moveTo>
                  <a:pt x="102727" y="136525"/>
                </a:moveTo>
                <a:lnTo>
                  <a:pt x="182665" y="136525"/>
                </a:lnTo>
                <a:cubicBezTo>
                  <a:pt x="185174" y="136525"/>
                  <a:pt x="186967" y="138334"/>
                  <a:pt x="186967" y="140867"/>
                </a:cubicBezTo>
                <a:cubicBezTo>
                  <a:pt x="186967" y="143039"/>
                  <a:pt x="185174" y="144848"/>
                  <a:pt x="182665" y="144848"/>
                </a:cubicBezTo>
                <a:lnTo>
                  <a:pt x="175496" y="144848"/>
                </a:lnTo>
                <a:lnTo>
                  <a:pt x="175496" y="279459"/>
                </a:lnTo>
                <a:cubicBezTo>
                  <a:pt x="175496" y="281630"/>
                  <a:pt x="173703" y="283801"/>
                  <a:pt x="171194" y="283801"/>
                </a:cubicBezTo>
                <a:lnTo>
                  <a:pt x="114198" y="283801"/>
                </a:lnTo>
                <a:cubicBezTo>
                  <a:pt x="111688" y="283801"/>
                  <a:pt x="109896" y="281630"/>
                  <a:pt x="109896" y="279459"/>
                </a:cubicBezTo>
                <a:lnTo>
                  <a:pt x="109896" y="144848"/>
                </a:lnTo>
                <a:lnTo>
                  <a:pt x="102727" y="144848"/>
                </a:lnTo>
                <a:cubicBezTo>
                  <a:pt x="100217" y="144848"/>
                  <a:pt x="98425" y="143039"/>
                  <a:pt x="98425" y="140867"/>
                </a:cubicBezTo>
                <a:cubicBezTo>
                  <a:pt x="98425" y="138334"/>
                  <a:pt x="100217" y="136525"/>
                  <a:pt x="102727" y="136525"/>
                </a:cubicBezTo>
                <a:close/>
                <a:moveTo>
                  <a:pt x="45062" y="136525"/>
                </a:moveTo>
                <a:cubicBezTo>
                  <a:pt x="60315" y="136525"/>
                  <a:pt x="72662" y="148598"/>
                  <a:pt x="72662" y="163513"/>
                </a:cubicBezTo>
                <a:cubicBezTo>
                  <a:pt x="72662" y="178072"/>
                  <a:pt x="60315" y="190145"/>
                  <a:pt x="45062" y="190145"/>
                </a:cubicBezTo>
                <a:cubicBezTo>
                  <a:pt x="29809" y="190145"/>
                  <a:pt x="17462" y="178072"/>
                  <a:pt x="17462" y="163513"/>
                </a:cubicBezTo>
                <a:cubicBezTo>
                  <a:pt x="17462" y="148598"/>
                  <a:pt x="29809" y="136525"/>
                  <a:pt x="45062" y="136525"/>
                </a:cubicBezTo>
                <a:close/>
                <a:moveTo>
                  <a:pt x="241300" y="99138"/>
                </a:moveTo>
                <a:cubicBezTo>
                  <a:pt x="227530" y="99138"/>
                  <a:pt x="216659" y="110310"/>
                  <a:pt x="216659" y="123645"/>
                </a:cubicBezTo>
                <a:cubicBezTo>
                  <a:pt x="216659" y="136980"/>
                  <a:pt x="227530" y="148153"/>
                  <a:pt x="241300" y="148153"/>
                </a:cubicBezTo>
                <a:cubicBezTo>
                  <a:pt x="254707" y="148153"/>
                  <a:pt x="265578" y="136980"/>
                  <a:pt x="265578" y="123645"/>
                </a:cubicBezTo>
                <a:cubicBezTo>
                  <a:pt x="265578" y="110310"/>
                  <a:pt x="254707" y="99138"/>
                  <a:pt x="241300" y="99138"/>
                </a:cubicBezTo>
                <a:close/>
                <a:moveTo>
                  <a:pt x="241300" y="90488"/>
                </a:moveTo>
                <a:cubicBezTo>
                  <a:pt x="259418" y="90488"/>
                  <a:pt x="274275" y="105265"/>
                  <a:pt x="274275" y="123645"/>
                </a:cubicBezTo>
                <a:cubicBezTo>
                  <a:pt x="274275" y="142026"/>
                  <a:pt x="259418" y="156803"/>
                  <a:pt x="241300" y="156803"/>
                </a:cubicBezTo>
                <a:cubicBezTo>
                  <a:pt x="222819" y="156803"/>
                  <a:pt x="207962" y="142026"/>
                  <a:pt x="207962" y="123645"/>
                </a:cubicBezTo>
                <a:cubicBezTo>
                  <a:pt x="207962" y="105265"/>
                  <a:pt x="222819" y="90488"/>
                  <a:pt x="241300" y="90488"/>
                </a:cubicBezTo>
                <a:close/>
                <a:moveTo>
                  <a:pt x="177800" y="57150"/>
                </a:moveTo>
                <a:cubicBezTo>
                  <a:pt x="179998" y="57150"/>
                  <a:pt x="182196" y="59436"/>
                  <a:pt x="182196" y="61722"/>
                </a:cubicBezTo>
                <a:cubicBezTo>
                  <a:pt x="182196" y="64389"/>
                  <a:pt x="179998" y="66294"/>
                  <a:pt x="177800" y="66294"/>
                </a:cubicBezTo>
                <a:cubicBezTo>
                  <a:pt x="175235" y="66294"/>
                  <a:pt x="173037" y="64389"/>
                  <a:pt x="173037" y="61722"/>
                </a:cubicBezTo>
                <a:cubicBezTo>
                  <a:pt x="173037" y="59436"/>
                  <a:pt x="175235" y="57150"/>
                  <a:pt x="177800" y="57150"/>
                </a:cubicBezTo>
                <a:close/>
                <a:moveTo>
                  <a:pt x="109347" y="57150"/>
                </a:moveTo>
                <a:cubicBezTo>
                  <a:pt x="112014" y="57150"/>
                  <a:pt x="113919" y="59436"/>
                  <a:pt x="113919" y="61722"/>
                </a:cubicBezTo>
                <a:cubicBezTo>
                  <a:pt x="113919" y="64389"/>
                  <a:pt x="112014" y="66294"/>
                  <a:pt x="109347" y="66294"/>
                </a:cubicBezTo>
                <a:cubicBezTo>
                  <a:pt x="107061" y="66294"/>
                  <a:pt x="104775" y="64389"/>
                  <a:pt x="104775" y="61722"/>
                </a:cubicBezTo>
                <a:cubicBezTo>
                  <a:pt x="104775" y="59436"/>
                  <a:pt x="107061" y="57150"/>
                  <a:pt x="109347" y="57150"/>
                </a:cubicBezTo>
                <a:close/>
                <a:moveTo>
                  <a:pt x="142695" y="19050"/>
                </a:moveTo>
                <a:cubicBezTo>
                  <a:pt x="145207" y="19050"/>
                  <a:pt x="147002" y="20863"/>
                  <a:pt x="147002" y="23402"/>
                </a:cubicBezTo>
                <a:lnTo>
                  <a:pt x="147002" y="27391"/>
                </a:lnTo>
                <a:cubicBezTo>
                  <a:pt x="153462" y="28842"/>
                  <a:pt x="159205" y="33194"/>
                  <a:pt x="161717" y="38996"/>
                </a:cubicBezTo>
                <a:cubicBezTo>
                  <a:pt x="162435" y="41535"/>
                  <a:pt x="161359" y="43711"/>
                  <a:pt x="159564" y="45162"/>
                </a:cubicBezTo>
                <a:cubicBezTo>
                  <a:pt x="157052" y="45887"/>
                  <a:pt x="154539" y="44799"/>
                  <a:pt x="153821" y="42623"/>
                </a:cubicBezTo>
                <a:cubicBezTo>
                  <a:pt x="152027" y="38634"/>
                  <a:pt x="147720" y="35732"/>
                  <a:pt x="142695" y="35732"/>
                </a:cubicBezTo>
                <a:cubicBezTo>
                  <a:pt x="136235" y="35732"/>
                  <a:pt x="130851" y="40447"/>
                  <a:pt x="130851" y="46250"/>
                </a:cubicBezTo>
                <a:cubicBezTo>
                  <a:pt x="130851" y="53140"/>
                  <a:pt x="134799" y="56404"/>
                  <a:pt x="142695" y="56404"/>
                </a:cubicBezTo>
                <a:cubicBezTo>
                  <a:pt x="157769" y="56404"/>
                  <a:pt x="163153" y="66559"/>
                  <a:pt x="163153" y="75625"/>
                </a:cubicBezTo>
                <a:cubicBezTo>
                  <a:pt x="163153" y="84692"/>
                  <a:pt x="156334" y="92671"/>
                  <a:pt x="147002" y="94484"/>
                </a:cubicBezTo>
                <a:lnTo>
                  <a:pt x="147002" y="98473"/>
                </a:lnTo>
                <a:cubicBezTo>
                  <a:pt x="147002" y="101012"/>
                  <a:pt x="145207" y="102825"/>
                  <a:pt x="142695" y="102825"/>
                </a:cubicBezTo>
                <a:cubicBezTo>
                  <a:pt x="140183" y="102825"/>
                  <a:pt x="138388" y="101012"/>
                  <a:pt x="138388" y="98473"/>
                </a:cubicBezTo>
                <a:lnTo>
                  <a:pt x="138388" y="94121"/>
                </a:lnTo>
                <a:cubicBezTo>
                  <a:pt x="131569" y="93033"/>
                  <a:pt x="126185" y="88681"/>
                  <a:pt x="123673" y="82516"/>
                </a:cubicBezTo>
                <a:cubicBezTo>
                  <a:pt x="122955" y="80340"/>
                  <a:pt x="123673" y="77801"/>
                  <a:pt x="126185" y="77076"/>
                </a:cubicBezTo>
                <a:cubicBezTo>
                  <a:pt x="127980" y="75988"/>
                  <a:pt x="130851" y="77076"/>
                  <a:pt x="131569" y="79252"/>
                </a:cubicBezTo>
                <a:cubicBezTo>
                  <a:pt x="133363" y="83241"/>
                  <a:pt x="138029" y="86143"/>
                  <a:pt x="142695" y="86143"/>
                </a:cubicBezTo>
                <a:cubicBezTo>
                  <a:pt x="149155" y="86143"/>
                  <a:pt x="154539" y="81428"/>
                  <a:pt x="154539" y="75625"/>
                </a:cubicBezTo>
                <a:cubicBezTo>
                  <a:pt x="154539" y="68735"/>
                  <a:pt x="150591" y="65108"/>
                  <a:pt x="142695" y="65108"/>
                </a:cubicBezTo>
                <a:cubicBezTo>
                  <a:pt x="127621" y="65108"/>
                  <a:pt x="122237" y="55316"/>
                  <a:pt x="122237" y="46250"/>
                </a:cubicBezTo>
                <a:cubicBezTo>
                  <a:pt x="122237" y="37183"/>
                  <a:pt x="129415" y="29567"/>
                  <a:pt x="138388" y="27391"/>
                </a:cubicBezTo>
                <a:lnTo>
                  <a:pt x="138388" y="23402"/>
                </a:lnTo>
                <a:cubicBezTo>
                  <a:pt x="138388" y="20863"/>
                  <a:pt x="140183" y="19050"/>
                  <a:pt x="142695" y="19050"/>
                </a:cubicBezTo>
                <a:close/>
                <a:moveTo>
                  <a:pt x="142695" y="8639"/>
                </a:moveTo>
                <a:cubicBezTo>
                  <a:pt x="113264" y="8639"/>
                  <a:pt x="89935" y="32396"/>
                  <a:pt x="89935" y="61552"/>
                </a:cubicBezTo>
                <a:cubicBezTo>
                  <a:pt x="89935" y="90709"/>
                  <a:pt x="113264" y="114826"/>
                  <a:pt x="142695" y="114826"/>
                </a:cubicBezTo>
                <a:cubicBezTo>
                  <a:pt x="171767" y="114826"/>
                  <a:pt x="195814" y="90709"/>
                  <a:pt x="195814" y="61552"/>
                </a:cubicBezTo>
                <a:cubicBezTo>
                  <a:pt x="195814" y="32396"/>
                  <a:pt x="171767" y="8639"/>
                  <a:pt x="142695" y="8639"/>
                </a:cubicBezTo>
                <a:close/>
                <a:moveTo>
                  <a:pt x="142695" y="0"/>
                </a:moveTo>
                <a:cubicBezTo>
                  <a:pt x="176792" y="0"/>
                  <a:pt x="204428" y="27717"/>
                  <a:pt x="204428" y="61552"/>
                </a:cubicBezTo>
                <a:cubicBezTo>
                  <a:pt x="204428" y="95748"/>
                  <a:pt x="176792" y="123465"/>
                  <a:pt x="142695" y="123465"/>
                </a:cubicBezTo>
                <a:cubicBezTo>
                  <a:pt x="108957" y="123465"/>
                  <a:pt x="80962" y="95748"/>
                  <a:pt x="80962" y="61552"/>
                </a:cubicBezTo>
                <a:cubicBezTo>
                  <a:pt x="80962" y="27717"/>
                  <a:pt x="108957" y="0"/>
                  <a:pt x="1426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3" name="Freeform 1016">
            <a:extLst>
              <a:ext uri="{FF2B5EF4-FFF2-40B4-BE49-F238E27FC236}">
                <a16:creationId xmlns:a16="http://schemas.microsoft.com/office/drawing/2014/main" xmlns="" id="{9930F5DE-5C4C-4980-BB54-88CEA0E5E4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06809" y="6983736"/>
            <a:ext cx="420258" cy="419621"/>
          </a:xfrm>
          <a:custGeom>
            <a:avLst/>
            <a:gdLst>
              <a:gd name="T0" fmla="*/ 67396042 w 288565"/>
              <a:gd name="T1" fmla="*/ 92877014 h 288565"/>
              <a:gd name="T2" fmla="*/ 54034295 w 288565"/>
              <a:gd name="T3" fmla="*/ 102044141 h 288565"/>
              <a:gd name="T4" fmla="*/ 78582751 w 288565"/>
              <a:gd name="T5" fmla="*/ 111366086 h 288565"/>
              <a:gd name="T6" fmla="*/ 82311448 w 288565"/>
              <a:gd name="T7" fmla="*/ 115095226 h 288565"/>
              <a:gd name="T8" fmla="*/ 102509904 w 288565"/>
              <a:gd name="T9" fmla="*/ 95829239 h 288565"/>
              <a:gd name="T10" fmla="*/ 75009190 w 288565"/>
              <a:gd name="T11" fmla="*/ 86196073 h 288565"/>
              <a:gd name="T12" fmla="*/ 90080684 w 288565"/>
              <a:gd name="T13" fmla="*/ 91323631 h 288565"/>
              <a:gd name="T14" fmla="*/ 75009190 w 288565"/>
              <a:gd name="T15" fmla="*/ 86196073 h 288565"/>
              <a:gd name="T16" fmla="*/ 80291529 w 288565"/>
              <a:gd name="T17" fmla="*/ 83710061 h 288565"/>
              <a:gd name="T18" fmla="*/ 78582751 w 288565"/>
              <a:gd name="T19" fmla="*/ 45799888 h 288565"/>
              <a:gd name="T20" fmla="*/ 51237058 w 288565"/>
              <a:gd name="T21" fmla="*/ 80447079 h 288565"/>
              <a:gd name="T22" fmla="*/ 50926900 w 288565"/>
              <a:gd name="T23" fmla="*/ 98625689 h 288565"/>
              <a:gd name="T24" fmla="*/ 66619254 w 288565"/>
              <a:gd name="T25" fmla="*/ 88992399 h 288565"/>
              <a:gd name="T26" fmla="*/ 66308541 w 288565"/>
              <a:gd name="T27" fmla="*/ 70814429 h 288565"/>
              <a:gd name="T28" fmla="*/ 89148378 w 288565"/>
              <a:gd name="T29" fmla="*/ 83865550 h 288565"/>
              <a:gd name="T30" fmla="*/ 97227340 w 288565"/>
              <a:gd name="T31" fmla="*/ 89924978 h 288565"/>
              <a:gd name="T32" fmla="*/ 115095226 w 288565"/>
              <a:gd name="T33" fmla="*/ 82311448 h 288565"/>
              <a:gd name="T34" fmla="*/ 111366086 w 288565"/>
              <a:gd name="T35" fmla="*/ 78427280 h 288565"/>
              <a:gd name="T36" fmla="*/ 82311448 w 288565"/>
              <a:gd name="T37" fmla="*/ 49373187 h 288565"/>
              <a:gd name="T38" fmla="*/ 78582751 w 288565"/>
              <a:gd name="T39" fmla="*/ 45799888 h 288565"/>
              <a:gd name="T40" fmla="*/ 82311448 w 288565"/>
              <a:gd name="T41" fmla="*/ 41915146 h 288565"/>
              <a:gd name="T42" fmla="*/ 124572489 w 288565"/>
              <a:gd name="T43" fmla="*/ 80447079 h 288565"/>
              <a:gd name="T44" fmla="*/ 82311448 w 288565"/>
              <a:gd name="T45" fmla="*/ 118824362 h 288565"/>
              <a:gd name="T46" fmla="*/ 78582751 w 288565"/>
              <a:gd name="T47" fmla="*/ 122708207 h 288565"/>
              <a:gd name="T48" fmla="*/ 38186024 w 288565"/>
              <a:gd name="T49" fmla="*/ 82311448 h 288565"/>
              <a:gd name="T50" fmla="*/ 41915146 w 288565"/>
              <a:gd name="T51" fmla="*/ 78427280 h 288565"/>
              <a:gd name="T52" fmla="*/ 80291529 w 288565"/>
              <a:gd name="T53" fmla="*/ 36321478 h 288565"/>
              <a:gd name="T54" fmla="*/ 44303012 w 288565"/>
              <a:gd name="T55" fmla="*/ 47357010 h 288565"/>
              <a:gd name="T56" fmla="*/ 44303012 w 288565"/>
              <a:gd name="T57" fmla="*/ 0 h 288565"/>
              <a:gd name="T58" fmla="*/ 79402078 w 288565"/>
              <a:gd name="T59" fmla="*/ 28103717 h 288565"/>
              <a:gd name="T60" fmla="*/ 46175228 w 288565"/>
              <a:gd name="T61" fmla="*/ 9470595 h 288565"/>
              <a:gd name="T62" fmla="*/ 42431195 w 288565"/>
              <a:gd name="T63" fmla="*/ 13197165 h 288565"/>
              <a:gd name="T64" fmla="*/ 13103777 w 288565"/>
              <a:gd name="T65" fmla="*/ 42233195 h 288565"/>
              <a:gd name="T66" fmla="*/ 9516619 w 288565"/>
              <a:gd name="T67" fmla="*/ 45959116 h 288565"/>
              <a:gd name="T68" fmla="*/ 27298848 w 288565"/>
              <a:gd name="T69" fmla="*/ 53567658 h 288565"/>
              <a:gd name="T70" fmla="*/ 35566931 w 288565"/>
              <a:gd name="T71" fmla="*/ 47666972 h 288565"/>
              <a:gd name="T72" fmla="*/ 58498606 w 288565"/>
              <a:gd name="T73" fmla="*/ 34624555 h 288565"/>
              <a:gd name="T74" fmla="*/ 34630948 w 288565"/>
              <a:gd name="T75" fmla="*/ 54964819 h 288565"/>
              <a:gd name="T76" fmla="*/ 40870936 w 288565"/>
              <a:gd name="T77" fmla="*/ 63504527 h 288565"/>
              <a:gd name="T78" fmla="*/ 28391035 w 288565"/>
              <a:gd name="T79" fmla="*/ 57138811 h 288565"/>
              <a:gd name="T80" fmla="*/ 17939566 w 288565"/>
              <a:gd name="T81" fmla="*/ 66764779 h 288565"/>
              <a:gd name="T82" fmla="*/ 29015049 w 288565"/>
              <a:gd name="T83" fmla="*/ 79341912 h 288565"/>
              <a:gd name="T84" fmla="*/ 1870721 w 288565"/>
              <a:gd name="T85" fmla="*/ 45959116 h 288565"/>
              <a:gd name="T86" fmla="*/ 5772603 w 288565"/>
              <a:gd name="T87" fmla="*/ 42233195 h 288565"/>
              <a:gd name="T88" fmla="*/ 44303012 w 288565"/>
              <a:gd name="T89" fmla="*/ 0 h 2885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8565" h="288565">
                <a:moveTo>
                  <a:pt x="216584" y="214784"/>
                </a:moveTo>
                <a:cubicBezTo>
                  <a:pt x="212984" y="224862"/>
                  <a:pt x="201107" y="232420"/>
                  <a:pt x="185991" y="232420"/>
                </a:cubicBezTo>
                <a:cubicBezTo>
                  <a:pt x="171595" y="232420"/>
                  <a:pt x="159358" y="224862"/>
                  <a:pt x="156119" y="215144"/>
                </a:cubicBezTo>
                <a:cubicBezTo>
                  <a:pt x="153959" y="215504"/>
                  <a:pt x="151800" y="216224"/>
                  <a:pt x="149640" y="216584"/>
                </a:cubicBezTo>
                <a:cubicBezTo>
                  <a:pt x="144242" y="218023"/>
                  <a:pt x="139563" y="220183"/>
                  <a:pt x="134884" y="222342"/>
                </a:cubicBezTo>
                <a:cubicBezTo>
                  <a:pt x="129126" y="224862"/>
                  <a:pt x="125167" y="230620"/>
                  <a:pt x="125167" y="236379"/>
                </a:cubicBezTo>
                <a:lnTo>
                  <a:pt x="125167" y="238538"/>
                </a:lnTo>
                <a:cubicBezTo>
                  <a:pt x="139203" y="254734"/>
                  <a:pt x="159358" y="265171"/>
                  <a:pt x="182032" y="266611"/>
                </a:cubicBezTo>
                <a:lnTo>
                  <a:pt x="182032" y="257973"/>
                </a:lnTo>
                <a:cubicBezTo>
                  <a:pt x="182032" y="255814"/>
                  <a:pt x="183832" y="253654"/>
                  <a:pt x="185991" y="253654"/>
                </a:cubicBezTo>
                <a:cubicBezTo>
                  <a:pt x="188871" y="253654"/>
                  <a:pt x="190670" y="255814"/>
                  <a:pt x="190670" y="257973"/>
                </a:cubicBezTo>
                <a:lnTo>
                  <a:pt x="190670" y="266611"/>
                </a:lnTo>
                <a:cubicBezTo>
                  <a:pt x="213344" y="265171"/>
                  <a:pt x="233139" y="254734"/>
                  <a:pt x="247176" y="238538"/>
                </a:cubicBezTo>
                <a:lnTo>
                  <a:pt x="247176" y="236379"/>
                </a:lnTo>
                <a:cubicBezTo>
                  <a:pt x="247176" y="230620"/>
                  <a:pt x="243577" y="224862"/>
                  <a:pt x="237458" y="221982"/>
                </a:cubicBezTo>
                <a:cubicBezTo>
                  <a:pt x="233139" y="220183"/>
                  <a:pt x="228460" y="218023"/>
                  <a:pt x="222702" y="216584"/>
                </a:cubicBezTo>
                <a:cubicBezTo>
                  <a:pt x="220902" y="216224"/>
                  <a:pt x="218743" y="215504"/>
                  <a:pt x="216584" y="214784"/>
                </a:cubicBezTo>
                <a:close/>
                <a:moveTo>
                  <a:pt x="173754" y="199668"/>
                </a:moveTo>
                <a:cubicBezTo>
                  <a:pt x="171955" y="204347"/>
                  <a:pt x="168716" y="208666"/>
                  <a:pt x="164037" y="211545"/>
                </a:cubicBezTo>
                <a:cubicBezTo>
                  <a:pt x="165836" y="217663"/>
                  <a:pt x="174474" y="223422"/>
                  <a:pt x="185991" y="223422"/>
                </a:cubicBezTo>
                <a:cubicBezTo>
                  <a:pt x="198228" y="223422"/>
                  <a:pt x="206866" y="217663"/>
                  <a:pt x="208666" y="211545"/>
                </a:cubicBezTo>
                <a:cubicBezTo>
                  <a:pt x="203987" y="208666"/>
                  <a:pt x="200388" y="204347"/>
                  <a:pt x="198948" y="199668"/>
                </a:cubicBezTo>
                <a:cubicBezTo>
                  <a:pt x="194989" y="201467"/>
                  <a:pt x="190670" y="202547"/>
                  <a:pt x="185991" y="202547"/>
                </a:cubicBezTo>
                <a:cubicBezTo>
                  <a:pt x="181672" y="202547"/>
                  <a:pt x="177713" y="201467"/>
                  <a:pt x="173754" y="199668"/>
                </a:cubicBezTo>
                <a:close/>
                <a:moveTo>
                  <a:pt x="185991" y="138843"/>
                </a:moveTo>
                <a:cubicBezTo>
                  <a:pt x="171595" y="138843"/>
                  <a:pt x="162237" y="148921"/>
                  <a:pt x="162237" y="164037"/>
                </a:cubicBezTo>
                <a:cubicBezTo>
                  <a:pt x="162237" y="180593"/>
                  <a:pt x="173035" y="193909"/>
                  <a:pt x="185991" y="193909"/>
                </a:cubicBezTo>
                <a:cubicBezTo>
                  <a:pt x="199668" y="193909"/>
                  <a:pt x="210465" y="180593"/>
                  <a:pt x="210465" y="164037"/>
                </a:cubicBezTo>
                <a:cubicBezTo>
                  <a:pt x="210465" y="148921"/>
                  <a:pt x="200748" y="138843"/>
                  <a:pt x="185991" y="138843"/>
                </a:cubicBezTo>
                <a:close/>
                <a:moveTo>
                  <a:pt x="182032" y="106092"/>
                </a:moveTo>
                <a:cubicBezTo>
                  <a:pt x="141003" y="108251"/>
                  <a:pt x="108251" y="141003"/>
                  <a:pt x="106092" y="181672"/>
                </a:cubicBezTo>
                <a:lnTo>
                  <a:pt x="114369" y="181672"/>
                </a:lnTo>
                <a:cubicBezTo>
                  <a:pt x="116889" y="181672"/>
                  <a:pt x="118688" y="183832"/>
                  <a:pt x="118688" y="186351"/>
                </a:cubicBezTo>
                <a:cubicBezTo>
                  <a:pt x="118688" y="188871"/>
                  <a:pt x="116889" y="190670"/>
                  <a:pt x="114369" y="190670"/>
                </a:cubicBezTo>
                <a:lnTo>
                  <a:pt x="106092" y="190670"/>
                </a:lnTo>
                <a:cubicBezTo>
                  <a:pt x="106811" y="204347"/>
                  <a:pt x="111130" y="217303"/>
                  <a:pt x="117969" y="228461"/>
                </a:cubicBezTo>
                <a:cubicBezTo>
                  <a:pt x="120128" y="222342"/>
                  <a:pt x="124807" y="216944"/>
                  <a:pt x="131285" y="214064"/>
                </a:cubicBezTo>
                <a:cubicBezTo>
                  <a:pt x="135964" y="211905"/>
                  <a:pt x="141363" y="209745"/>
                  <a:pt x="147121" y="208306"/>
                </a:cubicBezTo>
                <a:cubicBezTo>
                  <a:pt x="149281" y="207586"/>
                  <a:pt x="151800" y="206866"/>
                  <a:pt x="154319" y="206146"/>
                </a:cubicBezTo>
                <a:cubicBezTo>
                  <a:pt x="160078" y="205067"/>
                  <a:pt x="164757" y="200388"/>
                  <a:pt x="165836" y="194989"/>
                </a:cubicBezTo>
                <a:cubicBezTo>
                  <a:pt x="166196" y="194989"/>
                  <a:pt x="166196" y="194629"/>
                  <a:pt x="166196" y="194269"/>
                </a:cubicBezTo>
                <a:cubicBezTo>
                  <a:pt x="158638" y="187431"/>
                  <a:pt x="153599" y="176274"/>
                  <a:pt x="153599" y="164037"/>
                </a:cubicBezTo>
                <a:cubicBezTo>
                  <a:pt x="153599" y="144242"/>
                  <a:pt x="166916" y="130206"/>
                  <a:pt x="185991" y="130206"/>
                </a:cubicBezTo>
                <a:cubicBezTo>
                  <a:pt x="205426" y="130206"/>
                  <a:pt x="218743" y="144242"/>
                  <a:pt x="218743" y="164037"/>
                </a:cubicBezTo>
                <a:cubicBezTo>
                  <a:pt x="218743" y="176274"/>
                  <a:pt x="214064" y="187431"/>
                  <a:pt x="206506" y="194269"/>
                </a:cubicBezTo>
                <a:cubicBezTo>
                  <a:pt x="206506" y="194629"/>
                  <a:pt x="206506" y="194629"/>
                  <a:pt x="206506" y="194629"/>
                </a:cubicBezTo>
                <a:cubicBezTo>
                  <a:pt x="207586" y="200388"/>
                  <a:pt x="212265" y="204707"/>
                  <a:pt x="218383" y="206146"/>
                </a:cubicBezTo>
                <a:cubicBezTo>
                  <a:pt x="220542" y="206866"/>
                  <a:pt x="223062" y="207586"/>
                  <a:pt x="225221" y="208306"/>
                </a:cubicBezTo>
                <a:cubicBezTo>
                  <a:pt x="231340" y="209745"/>
                  <a:pt x="236378" y="211905"/>
                  <a:pt x="241057" y="214064"/>
                </a:cubicBezTo>
                <a:cubicBezTo>
                  <a:pt x="247536" y="216944"/>
                  <a:pt x="252214" y="222342"/>
                  <a:pt x="254374" y="228461"/>
                </a:cubicBezTo>
                <a:cubicBezTo>
                  <a:pt x="261572" y="217303"/>
                  <a:pt x="265531" y="204347"/>
                  <a:pt x="266611" y="190670"/>
                </a:cubicBezTo>
                <a:lnTo>
                  <a:pt x="257973" y="190670"/>
                </a:lnTo>
                <a:cubicBezTo>
                  <a:pt x="255814" y="190670"/>
                  <a:pt x="253654" y="188871"/>
                  <a:pt x="253654" y="186351"/>
                </a:cubicBezTo>
                <a:cubicBezTo>
                  <a:pt x="253654" y="183832"/>
                  <a:pt x="255814" y="181672"/>
                  <a:pt x="257973" y="181672"/>
                </a:cubicBezTo>
                <a:lnTo>
                  <a:pt x="266611" y="181672"/>
                </a:lnTo>
                <a:cubicBezTo>
                  <a:pt x="264091" y="141003"/>
                  <a:pt x="231340" y="108251"/>
                  <a:pt x="190670" y="106092"/>
                </a:cubicBezTo>
                <a:lnTo>
                  <a:pt x="190670" y="114370"/>
                </a:lnTo>
                <a:cubicBezTo>
                  <a:pt x="190670" y="116889"/>
                  <a:pt x="188871" y="118688"/>
                  <a:pt x="185991" y="118688"/>
                </a:cubicBezTo>
                <a:cubicBezTo>
                  <a:pt x="183832" y="118688"/>
                  <a:pt x="182032" y="116889"/>
                  <a:pt x="182032" y="114370"/>
                </a:cubicBezTo>
                <a:lnTo>
                  <a:pt x="182032" y="106092"/>
                </a:lnTo>
                <a:close/>
                <a:moveTo>
                  <a:pt x="185991" y="84137"/>
                </a:moveTo>
                <a:cubicBezTo>
                  <a:pt x="188871" y="84137"/>
                  <a:pt x="190670" y="85937"/>
                  <a:pt x="190670" y="88456"/>
                </a:cubicBezTo>
                <a:lnTo>
                  <a:pt x="190670" y="97094"/>
                </a:lnTo>
                <a:cubicBezTo>
                  <a:pt x="236378" y="99613"/>
                  <a:pt x="273089" y="136324"/>
                  <a:pt x="275249" y="181672"/>
                </a:cubicBezTo>
                <a:lnTo>
                  <a:pt x="284246" y="181672"/>
                </a:lnTo>
                <a:cubicBezTo>
                  <a:pt x="286766" y="181672"/>
                  <a:pt x="288565" y="183832"/>
                  <a:pt x="288565" y="186351"/>
                </a:cubicBezTo>
                <a:cubicBezTo>
                  <a:pt x="288565" y="188871"/>
                  <a:pt x="286766" y="190670"/>
                  <a:pt x="284246" y="190670"/>
                </a:cubicBezTo>
                <a:lnTo>
                  <a:pt x="275249" y="190670"/>
                </a:lnTo>
                <a:cubicBezTo>
                  <a:pt x="273089" y="236379"/>
                  <a:pt x="236378" y="273089"/>
                  <a:pt x="190670" y="275249"/>
                </a:cubicBezTo>
                <a:lnTo>
                  <a:pt x="190670" y="284246"/>
                </a:lnTo>
                <a:cubicBezTo>
                  <a:pt x="190670" y="286766"/>
                  <a:pt x="188871" y="288565"/>
                  <a:pt x="185991" y="288565"/>
                </a:cubicBezTo>
                <a:cubicBezTo>
                  <a:pt x="183832" y="288565"/>
                  <a:pt x="182032" y="286766"/>
                  <a:pt x="182032" y="284246"/>
                </a:cubicBezTo>
                <a:lnTo>
                  <a:pt x="182032" y="275249"/>
                </a:lnTo>
                <a:cubicBezTo>
                  <a:pt x="135964" y="273089"/>
                  <a:pt x="99613" y="236379"/>
                  <a:pt x="97094" y="190670"/>
                </a:cubicBezTo>
                <a:lnTo>
                  <a:pt x="88456" y="190670"/>
                </a:lnTo>
                <a:cubicBezTo>
                  <a:pt x="85937" y="190670"/>
                  <a:pt x="84137" y="188871"/>
                  <a:pt x="84137" y="186351"/>
                </a:cubicBezTo>
                <a:cubicBezTo>
                  <a:pt x="84137" y="183832"/>
                  <a:pt x="85937" y="181672"/>
                  <a:pt x="88456" y="181672"/>
                </a:cubicBezTo>
                <a:lnTo>
                  <a:pt x="97094" y="181672"/>
                </a:lnTo>
                <a:cubicBezTo>
                  <a:pt x="99613" y="136324"/>
                  <a:pt x="135964" y="99613"/>
                  <a:pt x="182032" y="97094"/>
                </a:cubicBezTo>
                <a:lnTo>
                  <a:pt x="182032" y="88456"/>
                </a:lnTo>
                <a:cubicBezTo>
                  <a:pt x="182032" y="85937"/>
                  <a:pt x="183832" y="84137"/>
                  <a:pt x="185991" y="84137"/>
                </a:cubicBezTo>
                <a:close/>
                <a:moveTo>
                  <a:pt x="102625" y="55029"/>
                </a:moveTo>
                <a:cubicBezTo>
                  <a:pt x="87810" y="55029"/>
                  <a:pt x="78776" y="64740"/>
                  <a:pt x="78776" y="80206"/>
                </a:cubicBezTo>
                <a:cubicBezTo>
                  <a:pt x="78776" y="96391"/>
                  <a:pt x="89616" y="109699"/>
                  <a:pt x="102625" y="109699"/>
                </a:cubicBezTo>
                <a:cubicBezTo>
                  <a:pt x="115634" y="109699"/>
                  <a:pt x="126475" y="96391"/>
                  <a:pt x="126475" y="80206"/>
                </a:cubicBezTo>
                <a:cubicBezTo>
                  <a:pt x="126475" y="64740"/>
                  <a:pt x="117441" y="55029"/>
                  <a:pt x="102625" y="55029"/>
                </a:cubicBezTo>
                <a:close/>
                <a:moveTo>
                  <a:pt x="102625" y="0"/>
                </a:moveTo>
                <a:cubicBezTo>
                  <a:pt x="105155" y="0"/>
                  <a:pt x="106962" y="1798"/>
                  <a:pt x="106962" y="4316"/>
                </a:cubicBezTo>
                <a:lnTo>
                  <a:pt x="106962" y="12948"/>
                </a:lnTo>
                <a:cubicBezTo>
                  <a:pt x="140206" y="14746"/>
                  <a:pt x="170199" y="34888"/>
                  <a:pt x="183930" y="65100"/>
                </a:cubicBezTo>
                <a:cubicBezTo>
                  <a:pt x="185376" y="67258"/>
                  <a:pt x="184292" y="70135"/>
                  <a:pt x="182124" y="71214"/>
                </a:cubicBezTo>
                <a:cubicBezTo>
                  <a:pt x="179955" y="71933"/>
                  <a:pt x="177065" y="71214"/>
                  <a:pt x="176342" y="68696"/>
                </a:cubicBezTo>
                <a:cubicBezTo>
                  <a:pt x="163694" y="41721"/>
                  <a:pt x="136593" y="23738"/>
                  <a:pt x="106962" y="21939"/>
                </a:cubicBezTo>
                <a:lnTo>
                  <a:pt x="106962" y="30572"/>
                </a:lnTo>
                <a:cubicBezTo>
                  <a:pt x="106962" y="33089"/>
                  <a:pt x="105155" y="34888"/>
                  <a:pt x="102625" y="34888"/>
                </a:cubicBezTo>
                <a:cubicBezTo>
                  <a:pt x="100096" y="34888"/>
                  <a:pt x="98289" y="33089"/>
                  <a:pt x="98289" y="30572"/>
                </a:cubicBezTo>
                <a:lnTo>
                  <a:pt x="98289" y="21939"/>
                </a:lnTo>
                <a:cubicBezTo>
                  <a:pt x="57094" y="24098"/>
                  <a:pt x="24211" y="56827"/>
                  <a:pt x="22043" y="97830"/>
                </a:cubicBezTo>
                <a:lnTo>
                  <a:pt x="30354" y="97830"/>
                </a:lnTo>
                <a:cubicBezTo>
                  <a:pt x="32883" y="97830"/>
                  <a:pt x="35051" y="99628"/>
                  <a:pt x="35051" y="102146"/>
                </a:cubicBezTo>
                <a:cubicBezTo>
                  <a:pt x="35051" y="104664"/>
                  <a:pt x="32883" y="106462"/>
                  <a:pt x="30354" y="106462"/>
                </a:cubicBezTo>
                <a:lnTo>
                  <a:pt x="22043" y="106462"/>
                </a:lnTo>
                <a:cubicBezTo>
                  <a:pt x="22765" y="120129"/>
                  <a:pt x="27102" y="133437"/>
                  <a:pt x="33967" y="144587"/>
                </a:cubicBezTo>
                <a:cubicBezTo>
                  <a:pt x="36136" y="138472"/>
                  <a:pt x="40833" y="133077"/>
                  <a:pt x="47338" y="130200"/>
                </a:cubicBezTo>
                <a:cubicBezTo>
                  <a:pt x="52035" y="127682"/>
                  <a:pt x="57817" y="125884"/>
                  <a:pt x="63237" y="124086"/>
                </a:cubicBezTo>
                <a:cubicBezTo>
                  <a:pt x="65767" y="123366"/>
                  <a:pt x="67935" y="122647"/>
                  <a:pt x="70464" y="121928"/>
                </a:cubicBezTo>
                <a:cubicBezTo>
                  <a:pt x="76607" y="120489"/>
                  <a:pt x="81305" y="116533"/>
                  <a:pt x="82389" y="111138"/>
                </a:cubicBezTo>
                <a:cubicBezTo>
                  <a:pt x="82389" y="110778"/>
                  <a:pt x="82389" y="110418"/>
                  <a:pt x="82389" y="110418"/>
                </a:cubicBezTo>
                <a:cubicBezTo>
                  <a:pt x="74801" y="103225"/>
                  <a:pt x="69742" y="92435"/>
                  <a:pt x="69742" y="80206"/>
                </a:cubicBezTo>
                <a:cubicBezTo>
                  <a:pt x="69742" y="60064"/>
                  <a:pt x="83473" y="46037"/>
                  <a:pt x="102625" y="46037"/>
                </a:cubicBezTo>
                <a:cubicBezTo>
                  <a:pt x="121777" y="46037"/>
                  <a:pt x="135509" y="60064"/>
                  <a:pt x="135509" y="80206"/>
                </a:cubicBezTo>
                <a:cubicBezTo>
                  <a:pt x="135509" y="101067"/>
                  <a:pt x="120693" y="118331"/>
                  <a:pt x="102625" y="118331"/>
                </a:cubicBezTo>
                <a:cubicBezTo>
                  <a:pt x="98289" y="118331"/>
                  <a:pt x="93953" y="117612"/>
                  <a:pt x="89978" y="115454"/>
                </a:cubicBezTo>
                <a:cubicBezTo>
                  <a:pt x="88532" y="120489"/>
                  <a:pt x="84919" y="124805"/>
                  <a:pt x="80221" y="127323"/>
                </a:cubicBezTo>
                <a:cubicBezTo>
                  <a:pt x="81666" y="132358"/>
                  <a:pt x="87448" y="137034"/>
                  <a:pt x="95398" y="138472"/>
                </a:cubicBezTo>
                <a:cubicBezTo>
                  <a:pt x="97928" y="139192"/>
                  <a:pt x="99373" y="141350"/>
                  <a:pt x="98650" y="143867"/>
                </a:cubicBezTo>
                <a:cubicBezTo>
                  <a:pt x="98289" y="146025"/>
                  <a:pt x="96482" y="147104"/>
                  <a:pt x="94675" y="147104"/>
                </a:cubicBezTo>
                <a:cubicBezTo>
                  <a:pt x="94314" y="147104"/>
                  <a:pt x="93953" y="147104"/>
                  <a:pt x="93591" y="147104"/>
                </a:cubicBezTo>
                <a:cubicBezTo>
                  <a:pt x="82750" y="144587"/>
                  <a:pt x="74801" y="138472"/>
                  <a:pt x="72271" y="130560"/>
                </a:cubicBezTo>
                <a:cubicBezTo>
                  <a:pt x="70103" y="131279"/>
                  <a:pt x="67935" y="131998"/>
                  <a:pt x="65767" y="132358"/>
                </a:cubicBezTo>
                <a:cubicBezTo>
                  <a:pt x="60346" y="134156"/>
                  <a:pt x="55649" y="135955"/>
                  <a:pt x="51312" y="137753"/>
                </a:cubicBezTo>
                <a:cubicBezTo>
                  <a:pt x="45169" y="140990"/>
                  <a:pt x="41556" y="146025"/>
                  <a:pt x="41556" y="152140"/>
                </a:cubicBezTo>
                <a:lnTo>
                  <a:pt x="41556" y="154657"/>
                </a:lnTo>
                <a:cubicBezTo>
                  <a:pt x="48783" y="163289"/>
                  <a:pt x="58178" y="170483"/>
                  <a:pt x="69380" y="175518"/>
                </a:cubicBezTo>
                <a:cubicBezTo>
                  <a:pt x="71548" y="176238"/>
                  <a:pt x="72632" y="179115"/>
                  <a:pt x="71548" y="181273"/>
                </a:cubicBezTo>
                <a:cubicBezTo>
                  <a:pt x="70464" y="182712"/>
                  <a:pt x="69019" y="183791"/>
                  <a:pt x="67212" y="183791"/>
                </a:cubicBezTo>
                <a:cubicBezTo>
                  <a:pt x="66851" y="183791"/>
                  <a:pt x="66128" y="183431"/>
                  <a:pt x="65405" y="183431"/>
                </a:cubicBezTo>
                <a:cubicBezTo>
                  <a:pt x="35051" y="169764"/>
                  <a:pt x="14816" y="139551"/>
                  <a:pt x="13370" y="106462"/>
                </a:cubicBezTo>
                <a:lnTo>
                  <a:pt x="4336" y="106462"/>
                </a:lnTo>
                <a:cubicBezTo>
                  <a:pt x="1807" y="106462"/>
                  <a:pt x="0" y="104664"/>
                  <a:pt x="0" y="102146"/>
                </a:cubicBezTo>
                <a:cubicBezTo>
                  <a:pt x="0" y="99628"/>
                  <a:pt x="1807" y="97830"/>
                  <a:pt x="4336" y="97830"/>
                </a:cubicBezTo>
                <a:lnTo>
                  <a:pt x="13370" y="97830"/>
                </a:lnTo>
                <a:cubicBezTo>
                  <a:pt x="15538" y="52152"/>
                  <a:pt x="52397" y="15465"/>
                  <a:pt x="98289" y="13307"/>
                </a:cubicBezTo>
                <a:lnTo>
                  <a:pt x="98289" y="4316"/>
                </a:lnTo>
                <a:cubicBezTo>
                  <a:pt x="98289" y="1798"/>
                  <a:pt x="100096" y="0"/>
                  <a:pt x="102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D03F31C-05D1-427A-B342-2EBBDCE174B2}"/>
              </a:ext>
            </a:extLst>
          </p:cNvPr>
          <p:cNvSpPr txBox="1"/>
          <p:nvPr/>
        </p:nvSpPr>
        <p:spPr>
          <a:xfrm>
            <a:off x="308169" y="4838149"/>
            <a:ext cx="894341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Definição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do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cronograma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abertura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confere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previsibilidade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na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contratação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das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distribuidoras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 e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maior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estabilidade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ao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ambiente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negócios</a:t>
            </a:r>
            <a:endParaRPr lang="en-US" sz="4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A9A1E81-4550-47A2-8D0E-AF04204A9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93" y="3116260"/>
            <a:ext cx="14359888" cy="8154571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820446" y="11962715"/>
            <a:ext cx="23239704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636">
              <a:lnSpc>
                <a:spcPct val="150000"/>
              </a:lnSpc>
              <a:spcBef>
                <a:spcPts val="1200"/>
              </a:spcBef>
            </a:pP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</a:rPr>
              <a:t>Estudo completo disponível </a:t>
            </a: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aqui</a:t>
            </a:r>
            <a:endParaRPr lang="pt-BR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26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3109307" y="656221"/>
            <a:ext cx="1815913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Em respeito ao novo desenho de mercado</a:t>
            </a:r>
          </a:p>
        </p:txBody>
      </p:sp>
      <p:pic>
        <p:nvPicPr>
          <p:cNvPr id="1028" name="Picture 4" descr="Abraceel realiza prova de Certificação de Operadores de Mercado - Vetorlo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 b="18856"/>
          <a:stretch/>
        </p:blipFill>
        <p:spPr bwMode="auto">
          <a:xfrm>
            <a:off x="992065" y="633289"/>
            <a:ext cx="1803888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D03F31C-05D1-427A-B342-2EBBDCE174B2}"/>
              </a:ext>
            </a:extLst>
          </p:cNvPr>
          <p:cNvSpPr txBox="1"/>
          <p:nvPr/>
        </p:nvSpPr>
        <p:spPr>
          <a:xfrm>
            <a:off x="15202650" y="4167579"/>
            <a:ext cx="79438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Contratação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Reserva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Capacidade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paga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por livres e cativos,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assegura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maior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segurança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e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confiabilidade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ao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sistema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pavimentando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abertura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, com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menos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latin typeface="Poppins" panose="00000500000000000000" pitchFamily="2" charset="0"/>
                <a:cs typeface="Poppins" panose="00000500000000000000" pitchFamily="2" charset="0"/>
              </a:rPr>
              <a:t>legados</a:t>
            </a:r>
            <a:endParaRPr lang="en-US" sz="4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0446" y="11962715"/>
            <a:ext cx="23239704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636">
              <a:lnSpc>
                <a:spcPct val="150000"/>
              </a:lnSpc>
              <a:spcBef>
                <a:spcPts val="1200"/>
              </a:spcBef>
            </a:pP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</a:rPr>
              <a:t>Estudo completo disponível </a:t>
            </a: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aqui</a:t>
            </a:r>
            <a:endParaRPr lang="pt-BR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217205"/>
            <a:ext cx="13441578" cy="7533060"/>
          </a:xfrm>
          <a:prstGeom prst="rect">
            <a:avLst/>
          </a:prstGeom>
          <a:ln>
            <a:solidFill>
              <a:schemeClr val="accent6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16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482E40-7C32-8047-9531-1F82DA6A8E6D}"/>
              </a:ext>
            </a:extLst>
          </p:cNvPr>
          <p:cNvSpPr txBox="1"/>
          <p:nvPr/>
        </p:nvSpPr>
        <p:spPr>
          <a:xfrm>
            <a:off x="3371358" y="656221"/>
            <a:ext cx="1763495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6000" b="1" spc="300" dirty="0">
                <a:solidFill>
                  <a:schemeClr val="tx2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Alinhada com o que desejam os agentes</a:t>
            </a:r>
          </a:p>
        </p:txBody>
      </p:sp>
      <p:pic>
        <p:nvPicPr>
          <p:cNvPr id="1028" name="Picture 4" descr="Abraceel realiza prova de Certificação de Operadores de Mercado - Vetorlo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 b="18856"/>
          <a:stretch/>
        </p:blipFill>
        <p:spPr bwMode="auto">
          <a:xfrm>
            <a:off x="992065" y="633289"/>
            <a:ext cx="1803888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1043">
            <a:extLst>
              <a:ext uri="{FF2B5EF4-FFF2-40B4-BE49-F238E27FC236}">
                <a16:creationId xmlns:a16="http://schemas.microsoft.com/office/drawing/2014/main" xmlns="" id="{E2B5372D-98F9-4165-8AF5-AB9D3B7F2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01494" y="5775969"/>
            <a:ext cx="415165" cy="413892"/>
          </a:xfrm>
          <a:custGeom>
            <a:avLst/>
            <a:gdLst>
              <a:gd name="T0" fmla="*/ 8707233 w 285392"/>
              <a:gd name="T1" fmla="*/ 120119261 h 283805"/>
              <a:gd name="T2" fmla="*/ 29325211 w 285392"/>
              <a:gd name="T3" fmla="*/ 93833658 h 283805"/>
              <a:gd name="T4" fmla="*/ 1831833 w 285392"/>
              <a:gd name="T5" fmla="*/ 90078391 h 283805"/>
              <a:gd name="T6" fmla="*/ 37878854 w 285392"/>
              <a:gd name="T7" fmla="*/ 91956180 h 283805"/>
              <a:gd name="T8" fmla="*/ 32991136 w 285392"/>
              <a:gd name="T9" fmla="*/ 93833658 h 283805"/>
              <a:gd name="T10" fmla="*/ 31158697 w 285392"/>
              <a:gd name="T11" fmla="*/ 123874713 h 283805"/>
              <a:gd name="T12" fmla="*/ 4886724 w 285392"/>
              <a:gd name="T13" fmla="*/ 121997236 h 283805"/>
              <a:gd name="T14" fmla="*/ 1831833 w 285392"/>
              <a:gd name="T15" fmla="*/ 93833658 h 283805"/>
              <a:gd name="T16" fmla="*/ 1831833 w 285392"/>
              <a:gd name="T17" fmla="*/ 90078391 h 283805"/>
              <a:gd name="T18" fmla="*/ 92800544 w 285392"/>
              <a:gd name="T19" fmla="*/ 120088971 h 283805"/>
              <a:gd name="T20" fmla="*/ 113503367 w 285392"/>
              <a:gd name="T21" fmla="*/ 78618555 h 283805"/>
              <a:gd name="T22" fmla="*/ 86053647 w 285392"/>
              <a:gd name="T23" fmla="*/ 74834539 h 283805"/>
              <a:gd name="T24" fmla="*/ 122091277 w 285392"/>
              <a:gd name="T25" fmla="*/ 76569103 h 283805"/>
              <a:gd name="T26" fmla="*/ 117184208 w 285392"/>
              <a:gd name="T27" fmla="*/ 78618555 h 283805"/>
              <a:gd name="T28" fmla="*/ 115343507 w 285392"/>
              <a:gd name="T29" fmla="*/ 123873484 h 283805"/>
              <a:gd name="T30" fmla="*/ 89120569 w 285392"/>
              <a:gd name="T31" fmla="*/ 121981726 h 283805"/>
              <a:gd name="T32" fmla="*/ 86053647 w 285392"/>
              <a:gd name="T33" fmla="*/ 78618555 h 283805"/>
              <a:gd name="T34" fmla="*/ 86053647 w 285392"/>
              <a:gd name="T35" fmla="*/ 74834539 h 283805"/>
              <a:gd name="T36" fmla="*/ 50541167 w 285392"/>
              <a:gd name="T37" fmla="*/ 120082526 h 283805"/>
              <a:gd name="T38" fmla="*/ 71396916 w 285392"/>
              <a:gd name="T39" fmla="*/ 63381523 h 283805"/>
              <a:gd name="T40" fmla="*/ 19278434 w 285392"/>
              <a:gd name="T41" fmla="*/ 63155325 h 283805"/>
              <a:gd name="T42" fmla="*/ 19278434 w 285392"/>
              <a:gd name="T43" fmla="*/ 79274704 h 283805"/>
              <a:gd name="T44" fmla="*/ 19278434 w 285392"/>
              <a:gd name="T45" fmla="*/ 63155325 h 283805"/>
              <a:gd name="T46" fmla="*/ 78144632 w 285392"/>
              <a:gd name="T47" fmla="*/ 59590565 h 283805"/>
              <a:gd name="T48" fmla="*/ 78144632 w 285392"/>
              <a:gd name="T49" fmla="*/ 63222884 h 283805"/>
              <a:gd name="T50" fmla="*/ 75077743 w 285392"/>
              <a:gd name="T51" fmla="*/ 121978098 h 283805"/>
              <a:gd name="T52" fmla="*/ 48854251 w 285392"/>
              <a:gd name="T53" fmla="*/ 123872957 h 283805"/>
              <a:gd name="T54" fmla="*/ 47014093 w 285392"/>
              <a:gd name="T55" fmla="*/ 63222884 h 283805"/>
              <a:gd name="T56" fmla="*/ 42106458 w 285392"/>
              <a:gd name="T57" fmla="*/ 61485446 h 283805"/>
              <a:gd name="T58" fmla="*/ 19278434 w 285392"/>
              <a:gd name="T59" fmla="*/ 59590565 h 283805"/>
              <a:gd name="T60" fmla="*/ 19278434 w 285392"/>
              <a:gd name="T61" fmla="*/ 82994349 h 283805"/>
              <a:gd name="T62" fmla="*/ 19278434 w 285392"/>
              <a:gd name="T63" fmla="*/ 59590565 h 283805"/>
              <a:gd name="T64" fmla="*/ 92687089 w 285392"/>
              <a:gd name="T65" fmla="*/ 53968565 h 283805"/>
              <a:gd name="T66" fmla="*/ 113615111 w 285392"/>
              <a:gd name="T67" fmla="*/ 53968565 h 283805"/>
              <a:gd name="T68" fmla="*/ 103229073 w 285392"/>
              <a:gd name="T69" fmla="*/ 39496003 h 283805"/>
              <a:gd name="T70" fmla="*/ 103229073 w 285392"/>
              <a:gd name="T71" fmla="*/ 68441051 h 283805"/>
              <a:gd name="T72" fmla="*/ 103229073 w 285392"/>
              <a:gd name="T73" fmla="*/ 39496003 h 283805"/>
              <a:gd name="T74" fmla="*/ 77944262 w 285392"/>
              <a:gd name="T75" fmla="*/ 26940346 h 283805"/>
              <a:gd name="T76" fmla="*/ 74025646 w 285392"/>
              <a:gd name="T77" fmla="*/ 26940346 h 283805"/>
              <a:gd name="T78" fmla="*/ 46779056 w 285392"/>
              <a:gd name="T79" fmla="*/ 24944181 h 283805"/>
              <a:gd name="T80" fmla="*/ 46779056 w 285392"/>
              <a:gd name="T81" fmla="*/ 28936426 h 283805"/>
              <a:gd name="T82" fmla="*/ 46779056 w 285392"/>
              <a:gd name="T83" fmla="*/ 24944181 h 283805"/>
              <a:gd name="T84" fmla="*/ 62887936 w 285392"/>
              <a:gd name="T85" fmla="*/ 10215525 h 283805"/>
              <a:gd name="T86" fmla="*/ 69183073 w 285392"/>
              <a:gd name="T87" fmla="*/ 17020252 h 283805"/>
              <a:gd name="T88" fmla="*/ 65805060 w 285392"/>
              <a:gd name="T89" fmla="*/ 18604316 h 283805"/>
              <a:gd name="T90" fmla="*/ 55978363 w 285392"/>
              <a:gd name="T91" fmla="*/ 20186659 h 283805"/>
              <a:gd name="T92" fmla="*/ 69797559 w 285392"/>
              <a:gd name="T93" fmla="*/ 33009494 h 283805"/>
              <a:gd name="T94" fmla="*/ 62887936 w 285392"/>
              <a:gd name="T95" fmla="*/ 42981519 h 283805"/>
              <a:gd name="T96" fmla="*/ 59202993 w 285392"/>
              <a:gd name="T97" fmla="*/ 42981519 h 283805"/>
              <a:gd name="T98" fmla="*/ 52907711 w 285392"/>
              <a:gd name="T99" fmla="*/ 36015826 h 283805"/>
              <a:gd name="T100" fmla="*/ 56285354 w 285392"/>
              <a:gd name="T101" fmla="*/ 34591336 h 283805"/>
              <a:gd name="T102" fmla="*/ 66112435 w 285392"/>
              <a:gd name="T103" fmla="*/ 33009494 h 283805"/>
              <a:gd name="T104" fmla="*/ 52293370 w 285392"/>
              <a:gd name="T105" fmla="*/ 20186659 h 283805"/>
              <a:gd name="T106" fmla="*/ 59202993 w 285392"/>
              <a:gd name="T107" fmla="*/ 10215525 h 283805"/>
              <a:gd name="T108" fmla="*/ 61045167 w 285392"/>
              <a:gd name="T109" fmla="*/ 3770864 h 283805"/>
              <a:gd name="T110" fmla="*/ 61045167 w 285392"/>
              <a:gd name="T111" fmla="*/ 50118642 h 283805"/>
              <a:gd name="T112" fmla="*/ 61045167 w 285392"/>
              <a:gd name="T113" fmla="*/ 3770864 h 283805"/>
              <a:gd name="T114" fmla="*/ 87454813 w 285392"/>
              <a:gd name="T115" fmla="*/ 26866753 h 283805"/>
              <a:gd name="T116" fmla="*/ 34636116 w 285392"/>
              <a:gd name="T117" fmla="*/ 26866753 h 2838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5392" h="283805">
                <a:moveTo>
                  <a:pt x="20351" y="214978"/>
                </a:moveTo>
                <a:lnTo>
                  <a:pt x="20351" y="275201"/>
                </a:lnTo>
                <a:lnTo>
                  <a:pt x="68549" y="275201"/>
                </a:lnTo>
                <a:lnTo>
                  <a:pt x="68549" y="214978"/>
                </a:lnTo>
                <a:lnTo>
                  <a:pt x="20351" y="214978"/>
                </a:lnTo>
                <a:close/>
                <a:moveTo>
                  <a:pt x="4284" y="206375"/>
                </a:moveTo>
                <a:lnTo>
                  <a:pt x="84259" y="206375"/>
                </a:lnTo>
                <a:cubicBezTo>
                  <a:pt x="86401" y="206375"/>
                  <a:pt x="88543" y="208526"/>
                  <a:pt x="88543" y="210677"/>
                </a:cubicBezTo>
                <a:cubicBezTo>
                  <a:pt x="88543" y="213186"/>
                  <a:pt x="86401" y="214978"/>
                  <a:pt x="84259" y="214978"/>
                </a:cubicBezTo>
                <a:lnTo>
                  <a:pt x="77118" y="214978"/>
                </a:lnTo>
                <a:lnTo>
                  <a:pt x="77118" y="279503"/>
                </a:lnTo>
                <a:cubicBezTo>
                  <a:pt x="77118" y="281654"/>
                  <a:pt x="75333" y="283805"/>
                  <a:pt x="72834" y="283805"/>
                </a:cubicBezTo>
                <a:lnTo>
                  <a:pt x="15709" y="283805"/>
                </a:lnTo>
                <a:cubicBezTo>
                  <a:pt x="13567" y="283805"/>
                  <a:pt x="11425" y="281654"/>
                  <a:pt x="11425" y="279503"/>
                </a:cubicBezTo>
                <a:lnTo>
                  <a:pt x="11425" y="214978"/>
                </a:lnTo>
                <a:lnTo>
                  <a:pt x="4284" y="214978"/>
                </a:lnTo>
                <a:cubicBezTo>
                  <a:pt x="2142" y="214978"/>
                  <a:pt x="0" y="213186"/>
                  <a:pt x="0" y="210677"/>
                </a:cubicBezTo>
                <a:cubicBezTo>
                  <a:pt x="0" y="208526"/>
                  <a:pt x="2142" y="206375"/>
                  <a:pt x="4284" y="206375"/>
                </a:cubicBezTo>
                <a:close/>
                <a:moveTo>
                  <a:pt x="216924" y="180120"/>
                </a:moveTo>
                <a:lnTo>
                  <a:pt x="216924" y="275132"/>
                </a:lnTo>
                <a:lnTo>
                  <a:pt x="265317" y="275132"/>
                </a:lnTo>
                <a:lnTo>
                  <a:pt x="265317" y="180120"/>
                </a:lnTo>
                <a:lnTo>
                  <a:pt x="216924" y="180120"/>
                </a:lnTo>
                <a:close/>
                <a:moveTo>
                  <a:pt x="201152" y="171450"/>
                </a:moveTo>
                <a:lnTo>
                  <a:pt x="281090" y="171450"/>
                </a:lnTo>
                <a:cubicBezTo>
                  <a:pt x="283599" y="171450"/>
                  <a:pt x="285392" y="173256"/>
                  <a:pt x="285392" y="175424"/>
                </a:cubicBezTo>
                <a:cubicBezTo>
                  <a:pt x="285392" y="177953"/>
                  <a:pt x="283599" y="180120"/>
                  <a:pt x="281090" y="180120"/>
                </a:cubicBezTo>
                <a:lnTo>
                  <a:pt x="273921" y="180120"/>
                </a:lnTo>
                <a:lnTo>
                  <a:pt x="273921" y="279467"/>
                </a:lnTo>
                <a:cubicBezTo>
                  <a:pt x="273921" y="281634"/>
                  <a:pt x="272128" y="283802"/>
                  <a:pt x="269619" y="283802"/>
                </a:cubicBezTo>
                <a:lnTo>
                  <a:pt x="212623" y="283802"/>
                </a:lnTo>
                <a:cubicBezTo>
                  <a:pt x="210113" y="283802"/>
                  <a:pt x="208321" y="281634"/>
                  <a:pt x="208321" y="279467"/>
                </a:cubicBezTo>
                <a:lnTo>
                  <a:pt x="208321" y="180120"/>
                </a:lnTo>
                <a:lnTo>
                  <a:pt x="201152" y="180120"/>
                </a:lnTo>
                <a:cubicBezTo>
                  <a:pt x="198642" y="180120"/>
                  <a:pt x="196850" y="177953"/>
                  <a:pt x="196850" y="175424"/>
                </a:cubicBezTo>
                <a:cubicBezTo>
                  <a:pt x="196850" y="173256"/>
                  <a:pt x="198642" y="171450"/>
                  <a:pt x="201152" y="171450"/>
                </a:cubicBezTo>
                <a:close/>
                <a:moveTo>
                  <a:pt x="118141" y="145210"/>
                </a:moveTo>
                <a:lnTo>
                  <a:pt x="118141" y="275117"/>
                </a:lnTo>
                <a:lnTo>
                  <a:pt x="166892" y="275117"/>
                </a:lnTo>
                <a:lnTo>
                  <a:pt x="166892" y="145210"/>
                </a:lnTo>
                <a:lnTo>
                  <a:pt x="118141" y="145210"/>
                </a:lnTo>
                <a:close/>
                <a:moveTo>
                  <a:pt x="45062" y="144692"/>
                </a:moveTo>
                <a:cubicBezTo>
                  <a:pt x="34530" y="144692"/>
                  <a:pt x="26178" y="153215"/>
                  <a:pt x="26178" y="163513"/>
                </a:cubicBezTo>
                <a:cubicBezTo>
                  <a:pt x="26178" y="173455"/>
                  <a:pt x="34530" y="181623"/>
                  <a:pt x="45062" y="181623"/>
                </a:cubicBezTo>
                <a:cubicBezTo>
                  <a:pt x="55593" y="181623"/>
                  <a:pt x="63946" y="173455"/>
                  <a:pt x="63946" y="163513"/>
                </a:cubicBezTo>
                <a:cubicBezTo>
                  <a:pt x="63946" y="153215"/>
                  <a:pt x="55593" y="144692"/>
                  <a:pt x="45062" y="144692"/>
                </a:cubicBezTo>
                <a:close/>
                <a:moveTo>
                  <a:pt x="102727" y="136525"/>
                </a:moveTo>
                <a:lnTo>
                  <a:pt x="182665" y="136525"/>
                </a:lnTo>
                <a:cubicBezTo>
                  <a:pt x="185174" y="136525"/>
                  <a:pt x="186967" y="138334"/>
                  <a:pt x="186967" y="140867"/>
                </a:cubicBezTo>
                <a:cubicBezTo>
                  <a:pt x="186967" y="143039"/>
                  <a:pt x="185174" y="144848"/>
                  <a:pt x="182665" y="144848"/>
                </a:cubicBezTo>
                <a:lnTo>
                  <a:pt x="175496" y="144848"/>
                </a:lnTo>
                <a:lnTo>
                  <a:pt x="175496" y="279459"/>
                </a:lnTo>
                <a:cubicBezTo>
                  <a:pt x="175496" y="281630"/>
                  <a:pt x="173703" y="283801"/>
                  <a:pt x="171194" y="283801"/>
                </a:cubicBezTo>
                <a:lnTo>
                  <a:pt x="114198" y="283801"/>
                </a:lnTo>
                <a:cubicBezTo>
                  <a:pt x="111688" y="283801"/>
                  <a:pt x="109896" y="281630"/>
                  <a:pt x="109896" y="279459"/>
                </a:cubicBezTo>
                <a:lnTo>
                  <a:pt x="109896" y="144848"/>
                </a:lnTo>
                <a:lnTo>
                  <a:pt x="102727" y="144848"/>
                </a:lnTo>
                <a:cubicBezTo>
                  <a:pt x="100217" y="144848"/>
                  <a:pt x="98425" y="143039"/>
                  <a:pt x="98425" y="140867"/>
                </a:cubicBezTo>
                <a:cubicBezTo>
                  <a:pt x="98425" y="138334"/>
                  <a:pt x="100217" y="136525"/>
                  <a:pt x="102727" y="136525"/>
                </a:cubicBezTo>
                <a:close/>
                <a:moveTo>
                  <a:pt x="45062" y="136525"/>
                </a:moveTo>
                <a:cubicBezTo>
                  <a:pt x="60315" y="136525"/>
                  <a:pt x="72662" y="148598"/>
                  <a:pt x="72662" y="163513"/>
                </a:cubicBezTo>
                <a:cubicBezTo>
                  <a:pt x="72662" y="178072"/>
                  <a:pt x="60315" y="190145"/>
                  <a:pt x="45062" y="190145"/>
                </a:cubicBezTo>
                <a:cubicBezTo>
                  <a:pt x="29809" y="190145"/>
                  <a:pt x="17462" y="178072"/>
                  <a:pt x="17462" y="163513"/>
                </a:cubicBezTo>
                <a:cubicBezTo>
                  <a:pt x="17462" y="148598"/>
                  <a:pt x="29809" y="136525"/>
                  <a:pt x="45062" y="136525"/>
                </a:cubicBezTo>
                <a:close/>
                <a:moveTo>
                  <a:pt x="241300" y="99138"/>
                </a:moveTo>
                <a:cubicBezTo>
                  <a:pt x="227530" y="99138"/>
                  <a:pt x="216659" y="110310"/>
                  <a:pt x="216659" y="123645"/>
                </a:cubicBezTo>
                <a:cubicBezTo>
                  <a:pt x="216659" y="136980"/>
                  <a:pt x="227530" y="148153"/>
                  <a:pt x="241300" y="148153"/>
                </a:cubicBezTo>
                <a:cubicBezTo>
                  <a:pt x="254707" y="148153"/>
                  <a:pt x="265578" y="136980"/>
                  <a:pt x="265578" y="123645"/>
                </a:cubicBezTo>
                <a:cubicBezTo>
                  <a:pt x="265578" y="110310"/>
                  <a:pt x="254707" y="99138"/>
                  <a:pt x="241300" y="99138"/>
                </a:cubicBezTo>
                <a:close/>
                <a:moveTo>
                  <a:pt x="241300" y="90488"/>
                </a:moveTo>
                <a:cubicBezTo>
                  <a:pt x="259418" y="90488"/>
                  <a:pt x="274275" y="105265"/>
                  <a:pt x="274275" y="123645"/>
                </a:cubicBezTo>
                <a:cubicBezTo>
                  <a:pt x="274275" y="142026"/>
                  <a:pt x="259418" y="156803"/>
                  <a:pt x="241300" y="156803"/>
                </a:cubicBezTo>
                <a:cubicBezTo>
                  <a:pt x="222819" y="156803"/>
                  <a:pt x="207962" y="142026"/>
                  <a:pt x="207962" y="123645"/>
                </a:cubicBezTo>
                <a:cubicBezTo>
                  <a:pt x="207962" y="105265"/>
                  <a:pt x="222819" y="90488"/>
                  <a:pt x="241300" y="90488"/>
                </a:cubicBezTo>
                <a:close/>
                <a:moveTo>
                  <a:pt x="177800" y="57150"/>
                </a:moveTo>
                <a:cubicBezTo>
                  <a:pt x="179998" y="57150"/>
                  <a:pt x="182196" y="59436"/>
                  <a:pt x="182196" y="61722"/>
                </a:cubicBezTo>
                <a:cubicBezTo>
                  <a:pt x="182196" y="64389"/>
                  <a:pt x="179998" y="66294"/>
                  <a:pt x="177800" y="66294"/>
                </a:cubicBezTo>
                <a:cubicBezTo>
                  <a:pt x="175235" y="66294"/>
                  <a:pt x="173037" y="64389"/>
                  <a:pt x="173037" y="61722"/>
                </a:cubicBezTo>
                <a:cubicBezTo>
                  <a:pt x="173037" y="59436"/>
                  <a:pt x="175235" y="57150"/>
                  <a:pt x="177800" y="57150"/>
                </a:cubicBezTo>
                <a:close/>
                <a:moveTo>
                  <a:pt x="109347" y="57150"/>
                </a:moveTo>
                <a:cubicBezTo>
                  <a:pt x="112014" y="57150"/>
                  <a:pt x="113919" y="59436"/>
                  <a:pt x="113919" y="61722"/>
                </a:cubicBezTo>
                <a:cubicBezTo>
                  <a:pt x="113919" y="64389"/>
                  <a:pt x="112014" y="66294"/>
                  <a:pt x="109347" y="66294"/>
                </a:cubicBezTo>
                <a:cubicBezTo>
                  <a:pt x="107061" y="66294"/>
                  <a:pt x="104775" y="64389"/>
                  <a:pt x="104775" y="61722"/>
                </a:cubicBezTo>
                <a:cubicBezTo>
                  <a:pt x="104775" y="59436"/>
                  <a:pt x="107061" y="57150"/>
                  <a:pt x="109347" y="57150"/>
                </a:cubicBezTo>
                <a:close/>
                <a:moveTo>
                  <a:pt x="142695" y="19050"/>
                </a:moveTo>
                <a:cubicBezTo>
                  <a:pt x="145207" y="19050"/>
                  <a:pt x="147002" y="20863"/>
                  <a:pt x="147002" y="23402"/>
                </a:cubicBezTo>
                <a:lnTo>
                  <a:pt x="147002" y="27391"/>
                </a:lnTo>
                <a:cubicBezTo>
                  <a:pt x="153462" y="28842"/>
                  <a:pt x="159205" y="33194"/>
                  <a:pt x="161717" y="38996"/>
                </a:cubicBezTo>
                <a:cubicBezTo>
                  <a:pt x="162435" y="41535"/>
                  <a:pt x="161359" y="43711"/>
                  <a:pt x="159564" y="45162"/>
                </a:cubicBezTo>
                <a:cubicBezTo>
                  <a:pt x="157052" y="45887"/>
                  <a:pt x="154539" y="44799"/>
                  <a:pt x="153821" y="42623"/>
                </a:cubicBezTo>
                <a:cubicBezTo>
                  <a:pt x="152027" y="38634"/>
                  <a:pt x="147720" y="35732"/>
                  <a:pt x="142695" y="35732"/>
                </a:cubicBezTo>
                <a:cubicBezTo>
                  <a:pt x="136235" y="35732"/>
                  <a:pt x="130851" y="40447"/>
                  <a:pt x="130851" y="46250"/>
                </a:cubicBezTo>
                <a:cubicBezTo>
                  <a:pt x="130851" y="53140"/>
                  <a:pt x="134799" y="56404"/>
                  <a:pt x="142695" y="56404"/>
                </a:cubicBezTo>
                <a:cubicBezTo>
                  <a:pt x="157769" y="56404"/>
                  <a:pt x="163153" y="66559"/>
                  <a:pt x="163153" y="75625"/>
                </a:cubicBezTo>
                <a:cubicBezTo>
                  <a:pt x="163153" y="84692"/>
                  <a:pt x="156334" y="92671"/>
                  <a:pt x="147002" y="94484"/>
                </a:cubicBezTo>
                <a:lnTo>
                  <a:pt x="147002" y="98473"/>
                </a:lnTo>
                <a:cubicBezTo>
                  <a:pt x="147002" y="101012"/>
                  <a:pt x="145207" y="102825"/>
                  <a:pt x="142695" y="102825"/>
                </a:cubicBezTo>
                <a:cubicBezTo>
                  <a:pt x="140183" y="102825"/>
                  <a:pt x="138388" y="101012"/>
                  <a:pt x="138388" y="98473"/>
                </a:cubicBezTo>
                <a:lnTo>
                  <a:pt x="138388" y="94121"/>
                </a:lnTo>
                <a:cubicBezTo>
                  <a:pt x="131569" y="93033"/>
                  <a:pt x="126185" y="88681"/>
                  <a:pt x="123673" y="82516"/>
                </a:cubicBezTo>
                <a:cubicBezTo>
                  <a:pt x="122955" y="80340"/>
                  <a:pt x="123673" y="77801"/>
                  <a:pt x="126185" y="77076"/>
                </a:cubicBezTo>
                <a:cubicBezTo>
                  <a:pt x="127980" y="75988"/>
                  <a:pt x="130851" y="77076"/>
                  <a:pt x="131569" y="79252"/>
                </a:cubicBezTo>
                <a:cubicBezTo>
                  <a:pt x="133363" y="83241"/>
                  <a:pt x="138029" y="86143"/>
                  <a:pt x="142695" y="86143"/>
                </a:cubicBezTo>
                <a:cubicBezTo>
                  <a:pt x="149155" y="86143"/>
                  <a:pt x="154539" y="81428"/>
                  <a:pt x="154539" y="75625"/>
                </a:cubicBezTo>
                <a:cubicBezTo>
                  <a:pt x="154539" y="68735"/>
                  <a:pt x="150591" y="65108"/>
                  <a:pt x="142695" y="65108"/>
                </a:cubicBezTo>
                <a:cubicBezTo>
                  <a:pt x="127621" y="65108"/>
                  <a:pt x="122237" y="55316"/>
                  <a:pt x="122237" y="46250"/>
                </a:cubicBezTo>
                <a:cubicBezTo>
                  <a:pt x="122237" y="37183"/>
                  <a:pt x="129415" y="29567"/>
                  <a:pt x="138388" y="27391"/>
                </a:cubicBezTo>
                <a:lnTo>
                  <a:pt x="138388" y="23402"/>
                </a:lnTo>
                <a:cubicBezTo>
                  <a:pt x="138388" y="20863"/>
                  <a:pt x="140183" y="19050"/>
                  <a:pt x="142695" y="19050"/>
                </a:cubicBezTo>
                <a:close/>
                <a:moveTo>
                  <a:pt x="142695" y="8639"/>
                </a:moveTo>
                <a:cubicBezTo>
                  <a:pt x="113264" y="8639"/>
                  <a:pt x="89935" y="32396"/>
                  <a:pt x="89935" y="61552"/>
                </a:cubicBezTo>
                <a:cubicBezTo>
                  <a:pt x="89935" y="90709"/>
                  <a:pt x="113264" y="114826"/>
                  <a:pt x="142695" y="114826"/>
                </a:cubicBezTo>
                <a:cubicBezTo>
                  <a:pt x="171767" y="114826"/>
                  <a:pt x="195814" y="90709"/>
                  <a:pt x="195814" y="61552"/>
                </a:cubicBezTo>
                <a:cubicBezTo>
                  <a:pt x="195814" y="32396"/>
                  <a:pt x="171767" y="8639"/>
                  <a:pt x="142695" y="8639"/>
                </a:cubicBezTo>
                <a:close/>
                <a:moveTo>
                  <a:pt x="142695" y="0"/>
                </a:moveTo>
                <a:cubicBezTo>
                  <a:pt x="176792" y="0"/>
                  <a:pt x="204428" y="27717"/>
                  <a:pt x="204428" y="61552"/>
                </a:cubicBezTo>
                <a:cubicBezTo>
                  <a:pt x="204428" y="95748"/>
                  <a:pt x="176792" y="123465"/>
                  <a:pt x="142695" y="123465"/>
                </a:cubicBezTo>
                <a:cubicBezTo>
                  <a:pt x="108957" y="123465"/>
                  <a:pt x="80962" y="95748"/>
                  <a:pt x="80962" y="61552"/>
                </a:cubicBezTo>
                <a:cubicBezTo>
                  <a:pt x="80962" y="27717"/>
                  <a:pt x="108957" y="0"/>
                  <a:pt x="1426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3" name="Freeform 1016">
            <a:extLst>
              <a:ext uri="{FF2B5EF4-FFF2-40B4-BE49-F238E27FC236}">
                <a16:creationId xmlns:a16="http://schemas.microsoft.com/office/drawing/2014/main" xmlns="" id="{9930F5DE-5C4C-4980-BB54-88CEA0E5E4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06809" y="6983736"/>
            <a:ext cx="420258" cy="419621"/>
          </a:xfrm>
          <a:custGeom>
            <a:avLst/>
            <a:gdLst>
              <a:gd name="T0" fmla="*/ 67396042 w 288565"/>
              <a:gd name="T1" fmla="*/ 92877014 h 288565"/>
              <a:gd name="T2" fmla="*/ 54034295 w 288565"/>
              <a:gd name="T3" fmla="*/ 102044141 h 288565"/>
              <a:gd name="T4" fmla="*/ 78582751 w 288565"/>
              <a:gd name="T5" fmla="*/ 111366086 h 288565"/>
              <a:gd name="T6" fmla="*/ 82311448 w 288565"/>
              <a:gd name="T7" fmla="*/ 115095226 h 288565"/>
              <a:gd name="T8" fmla="*/ 102509904 w 288565"/>
              <a:gd name="T9" fmla="*/ 95829239 h 288565"/>
              <a:gd name="T10" fmla="*/ 75009190 w 288565"/>
              <a:gd name="T11" fmla="*/ 86196073 h 288565"/>
              <a:gd name="T12" fmla="*/ 90080684 w 288565"/>
              <a:gd name="T13" fmla="*/ 91323631 h 288565"/>
              <a:gd name="T14" fmla="*/ 75009190 w 288565"/>
              <a:gd name="T15" fmla="*/ 86196073 h 288565"/>
              <a:gd name="T16" fmla="*/ 80291529 w 288565"/>
              <a:gd name="T17" fmla="*/ 83710061 h 288565"/>
              <a:gd name="T18" fmla="*/ 78582751 w 288565"/>
              <a:gd name="T19" fmla="*/ 45799888 h 288565"/>
              <a:gd name="T20" fmla="*/ 51237058 w 288565"/>
              <a:gd name="T21" fmla="*/ 80447079 h 288565"/>
              <a:gd name="T22" fmla="*/ 50926900 w 288565"/>
              <a:gd name="T23" fmla="*/ 98625689 h 288565"/>
              <a:gd name="T24" fmla="*/ 66619254 w 288565"/>
              <a:gd name="T25" fmla="*/ 88992399 h 288565"/>
              <a:gd name="T26" fmla="*/ 66308541 w 288565"/>
              <a:gd name="T27" fmla="*/ 70814429 h 288565"/>
              <a:gd name="T28" fmla="*/ 89148378 w 288565"/>
              <a:gd name="T29" fmla="*/ 83865550 h 288565"/>
              <a:gd name="T30" fmla="*/ 97227340 w 288565"/>
              <a:gd name="T31" fmla="*/ 89924978 h 288565"/>
              <a:gd name="T32" fmla="*/ 115095226 w 288565"/>
              <a:gd name="T33" fmla="*/ 82311448 h 288565"/>
              <a:gd name="T34" fmla="*/ 111366086 w 288565"/>
              <a:gd name="T35" fmla="*/ 78427280 h 288565"/>
              <a:gd name="T36" fmla="*/ 82311448 w 288565"/>
              <a:gd name="T37" fmla="*/ 49373187 h 288565"/>
              <a:gd name="T38" fmla="*/ 78582751 w 288565"/>
              <a:gd name="T39" fmla="*/ 45799888 h 288565"/>
              <a:gd name="T40" fmla="*/ 82311448 w 288565"/>
              <a:gd name="T41" fmla="*/ 41915146 h 288565"/>
              <a:gd name="T42" fmla="*/ 124572489 w 288565"/>
              <a:gd name="T43" fmla="*/ 80447079 h 288565"/>
              <a:gd name="T44" fmla="*/ 82311448 w 288565"/>
              <a:gd name="T45" fmla="*/ 118824362 h 288565"/>
              <a:gd name="T46" fmla="*/ 78582751 w 288565"/>
              <a:gd name="T47" fmla="*/ 122708207 h 288565"/>
              <a:gd name="T48" fmla="*/ 38186024 w 288565"/>
              <a:gd name="T49" fmla="*/ 82311448 h 288565"/>
              <a:gd name="T50" fmla="*/ 41915146 w 288565"/>
              <a:gd name="T51" fmla="*/ 78427280 h 288565"/>
              <a:gd name="T52" fmla="*/ 80291529 w 288565"/>
              <a:gd name="T53" fmla="*/ 36321478 h 288565"/>
              <a:gd name="T54" fmla="*/ 44303012 w 288565"/>
              <a:gd name="T55" fmla="*/ 47357010 h 288565"/>
              <a:gd name="T56" fmla="*/ 44303012 w 288565"/>
              <a:gd name="T57" fmla="*/ 0 h 288565"/>
              <a:gd name="T58" fmla="*/ 79402078 w 288565"/>
              <a:gd name="T59" fmla="*/ 28103717 h 288565"/>
              <a:gd name="T60" fmla="*/ 46175228 w 288565"/>
              <a:gd name="T61" fmla="*/ 9470595 h 288565"/>
              <a:gd name="T62" fmla="*/ 42431195 w 288565"/>
              <a:gd name="T63" fmla="*/ 13197165 h 288565"/>
              <a:gd name="T64" fmla="*/ 13103777 w 288565"/>
              <a:gd name="T65" fmla="*/ 42233195 h 288565"/>
              <a:gd name="T66" fmla="*/ 9516619 w 288565"/>
              <a:gd name="T67" fmla="*/ 45959116 h 288565"/>
              <a:gd name="T68" fmla="*/ 27298848 w 288565"/>
              <a:gd name="T69" fmla="*/ 53567658 h 288565"/>
              <a:gd name="T70" fmla="*/ 35566931 w 288565"/>
              <a:gd name="T71" fmla="*/ 47666972 h 288565"/>
              <a:gd name="T72" fmla="*/ 58498606 w 288565"/>
              <a:gd name="T73" fmla="*/ 34624555 h 288565"/>
              <a:gd name="T74" fmla="*/ 34630948 w 288565"/>
              <a:gd name="T75" fmla="*/ 54964819 h 288565"/>
              <a:gd name="T76" fmla="*/ 40870936 w 288565"/>
              <a:gd name="T77" fmla="*/ 63504527 h 288565"/>
              <a:gd name="T78" fmla="*/ 28391035 w 288565"/>
              <a:gd name="T79" fmla="*/ 57138811 h 288565"/>
              <a:gd name="T80" fmla="*/ 17939566 w 288565"/>
              <a:gd name="T81" fmla="*/ 66764779 h 288565"/>
              <a:gd name="T82" fmla="*/ 29015049 w 288565"/>
              <a:gd name="T83" fmla="*/ 79341912 h 288565"/>
              <a:gd name="T84" fmla="*/ 1870721 w 288565"/>
              <a:gd name="T85" fmla="*/ 45959116 h 288565"/>
              <a:gd name="T86" fmla="*/ 5772603 w 288565"/>
              <a:gd name="T87" fmla="*/ 42233195 h 288565"/>
              <a:gd name="T88" fmla="*/ 44303012 w 288565"/>
              <a:gd name="T89" fmla="*/ 0 h 2885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8565" h="288565">
                <a:moveTo>
                  <a:pt x="216584" y="214784"/>
                </a:moveTo>
                <a:cubicBezTo>
                  <a:pt x="212984" y="224862"/>
                  <a:pt x="201107" y="232420"/>
                  <a:pt x="185991" y="232420"/>
                </a:cubicBezTo>
                <a:cubicBezTo>
                  <a:pt x="171595" y="232420"/>
                  <a:pt x="159358" y="224862"/>
                  <a:pt x="156119" y="215144"/>
                </a:cubicBezTo>
                <a:cubicBezTo>
                  <a:pt x="153959" y="215504"/>
                  <a:pt x="151800" y="216224"/>
                  <a:pt x="149640" y="216584"/>
                </a:cubicBezTo>
                <a:cubicBezTo>
                  <a:pt x="144242" y="218023"/>
                  <a:pt x="139563" y="220183"/>
                  <a:pt x="134884" y="222342"/>
                </a:cubicBezTo>
                <a:cubicBezTo>
                  <a:pt x="129126" y="224862"/>
                  <a:pt x="125167" y="230620"/>
                  <a:pt x="125167" y="236379"/>
                </a:cubicBezTo>
                <a:lnTo>
                  <a:pt x="125167" y="238538"/>
                </a:lnTo>
                <a:cubicBezTo>
                  <a:pt x="139203" y="254734"/>
                  <a:pt x="159358" y="265171"/>
                  <a:pt x="182032" y="266611"/>
                </a:cubicBezTo>
                <a:lnTo>
                  <a:pt x="182032" y="257973"/>
                </a:lnTo>
                <a:cubicBezTo>
                  <a:pt x="182032" y="255814"/>
                  <a:pt x="183832" y="253654"/>
                  <a:pt x="185991" y="253654"/>
                </a:cubicBezTo>
                <a:cubicBezTo>
                  <a:pt x="188871" y="253654"/>
                  <a:pt x="190670" y="255814"/>
                  <a:pt x="190670" y="257973"/>
                </a:cubicBezTo>
                <a:lnTo>
                  <a:pt x="190670" y="266611"/>
                </a:lnTo>
                <a:cubicBezTo>
                  <a:pt x="213344" y="265171"/>
                  <a:pt x="233139" y="254734"/>
                  <a:pt x="247176" y="238538"/>
                </a:cubicBezTo>
                <a:lnTo>
                  <a:pt x="247176" y="236379"/>
                </a:lnTo>
                <a:cubicBezTo>
                  <a:pt x="247176" y="230620"/>
                  <a:pt x="243577" y="224862"/>
                  <a:pt x="237458" y="221982"/>
                </a:cubicBezTo>
                <a:cubicBezTo>
                  <a:pt x="233139" y="220183"/>
                  <a:pt x="228460" y="218023"/>
                  <a:pt x="222702" y="216584"/>
                </a:cubicBezTo>
                <a:cubicBezTo>
                  <a:pt x="220902" y="216224"/>
                  <a:pt x="218743" y="215504"/>
                  <a:pt x="216584" y="214784"/>
                </a:cubicBezTo>
                <a:close/>
                <a:moveTo>
                  <a:pt x="173754" y="199668"/>
                </a:moveTo>
                <a:cubicBezTo>
                  <a:pt x="171955" y="204347"/>
                  <a:pt x="168716" y="208666"/>
                  <a:pt x="164037" y="211545"/>
                </a:cubicBezTo>
                <a:cubicBezTo>
                  <a:pt x="165836" y="217663"/>
                  <a:pt x="174474" y="223422"/>
                  <a:pt x="185991" y="223422"/>
                </a:cubicBezTo>
                <a:cubicBezTo>
                  <a:pt x="198228" y="223422"/>
                  <a:pt x="206866" y="217663"/>
                  <a:pt x="208666" y="211545"/>
                </a:cubicBezTo>
                <a:cubicBezTo>
                  <a:pt x="203987" y="208666"/>
                  <a:pt x="200388" y="204347"/>
                  <a:pt x="198948" y="199668"/>
                </a:cubicBezTo>
                <a:cubicBezTo>
                  <a:pt x="194989" y="201467"/>
                  <a:pt x="190670" y="202547"/>
                  <a:pt x="185991" y="202547"/>
                </a:cubicBezTo>
                <a:cubicBezTo>
                  <a:pt x="181672" y="202547"/>
                  <a:pt x="177713" y="201467"/>
                  <a:pt x="173754" y="199668"/>
                </a:cubicBezTo>
                <a:close/>
                <a:moveTo>
                  <a:pt x="185991" y="138843"/>
                </a:moveTo>
                <a:cubicBezTo>
                  <a:pt x="171595" y="138843"/>
                  <a:pt x="162237" y="148921"/>
                  <a:pt x="162237" y="164037"/>
                </a:cubicBezTo>
                <a:cubicBezTo>
                  <a:pt x="162237" y="180593"/>
                  <a:pt x="173035" y="193909"/>
                  <a:pt x="185991" y="193909"/>
                </a:cubicBezTo>
                <a:cubicBezTo>
                  <a:pt x="199668" y="193909"/>
                  <a:pt x="210465" y="180593"/>
                  <a:pt x="210465" y="164037"/>
                </a:cubicBezTo>
                <a:cubicBezTo>
                  <a:pt x="210465" y="148921"/>
                  <a:pt x="200748" y="138843"/>
                  <a:pt x="185991" y="138843"/>
                </a:cubicBezTo>
                <a:close/>
                <a:moveTo>
                  <a:pt x="182032" y="106092"/>
                </a:moveTo>
                <a:cubicBezTo>
                  <a:pt x="141003" y="108251"/>
                  <a:pt x="108251" y="141003"/>
                  <a:pt x="106092" y="181672"/>
                </a:cubicBezTo>
                <a:lnTo>
                  <a:pt x="114369" y="181672"/>
                </a:lnTo>
                <a:cubicBezTo>
                  <a:pt x="116889" y="181672"/>
                  <a:pt x="118688" y="183832"/>
                  <a:pt x="118688" y="186351"/>
                </a:cubicBezTo>
                <a:cubicBezTo>
                  <a:pt x="118688" y="188871"/>
                  <a:pt x="116889" y="190670"/>
                  <a:pt x="114369" y="190670"/>
                </a:cubicBezTo>
                <a:lnTo>
                  <a:pt x="106092" y="190670"/>
                </a:lnTo>
                <a:cubicBezTo>
                  <a:pt x="106811" y="204347"/>
                  <a:pt x="111130" y="217303"/>
                  <a:pt x="117969" y="228461"/>
                </a:cubicBezTo>
                <a:cubicBezTo>
                  <a:pt x="120128" y="222342"/>
                  <a:pt x="124807" y="216944"/>
                  <a:pt x="131285" y="214064"/>
                </a:cubicBezTo>
                <a:cubicBezTo>
                  <a:pt x="135964" y="211905"/>
                  <a:pt x="141363" y="209745"/>
                  <a:pt x="147121" y="208306"/>
                </a:cubicBezTo>
                <a:cubicBezTo>
                  <a:pt x="149281" y="207586"/>
                  <a:pt x="151800" y="206866"/>
                  <a:pt x="154319" y="206146"/>
                </a:cubicBezTo>
                <a:cubicBezTo>
                  <a:pt x="160078" y="205067"/>
                  <a:pt x="164757" y="200388"/>
                  <a:pt x="165836" y="194989"/>
                </a:cubicBezTo>
                <a:cubicBezTo>
                  <a:pt x="166196" y="194989"/>
                  <a:pt x="166196" y="194629"/>
                  <a:pt x="166196" y="194269"/>
                </a:cubicBezTo>
                <a:cubicBezTo>
                  <a:pt x="158638" y="187431"/>
                  <a:pt x="153599" y="176274"/>
                  <a:pt x="153599" y="164037"/>
                </a:cubicBezTo>
                <a:cubicBezTo>
                  <a:pt x="153599" y="144242"/>
                  <a:pt x="166916" y="130206"/>
                  <a:pt x="185991" y="130206"/>
                </a:cubicBezTo>
                <a:cubicBezTo>
                  <a:pt x="205426" y="130206"/>
                  <a:pt x="218743" y="144242"/>
                  <a:pt x="218743" y="164037"/>
                </a:cubicBezTo>
                <a:cubicBezTo>
                  <a:pt x="218743" y="176274"/>
                  <a:pt x="214064" y="187431"/>
                  <a:pt x="206506" y="194269"/>
                </a:cubicBezTo>
                <a:cubicBezTo>
                  <a:pt x="206506" y="194629"/>
                  <a:pt x="206506" y="194629"/>
                  <a:pt x="206506" y="194629"/>
                </a:cubicBezTo>
                <a:cubicBezTo>
                  <a:pt x="207586" y="200388"/>
                  <a:pt x="212265" y="204707"/>
                  <a:pt x="218383" y="206146"/>
                </a:cubicBezTo>
                <a:cubicBezTo>
                  <a:pt x="220542" y="206866"/>
                  <a:pt x="223062" y="207586"/>
                  <a:pt x="225221" y="208306"/>
                </a:cubicBezTo>
                <a:cubicBezTo>
                  <a:pt x="231340" y="209745"/>
                  <a:pt x="236378" y="211905"/>
                  <a:pt x="241057" y="214064"/>
                </a:cubicBezTo>
                <a:cubicBezTo>
                  <a:pt x="247536" y="216944"/>
                  <a:pt x="252214" y="222342"/>
                  <a:pt x="254374" y="228461"/>
                </a:cubicBezTo>
                <a:cubicBezTo>
                  <a:pt x="261572" y="217303"/>
                  <a:pt x="265531" y="204347"/>
                  <a:pt x="266611" y="190670"/>
                </a:cubicBezTo>
                <a:lnTo>
                  <a:pt x="257973" y="190670"/>
                </a:lnTo>
                <a:cubicBezTo>
                  <a:pt x="255814" y="190670"/>
                  <a:pt x="253654" y="188871"/>
                  <a:pt x="253654" y="186351"/>
                </a:cubicBezTo>
                <a:cubicBezTo>
                  <a:pt x="253654" y="183832"/>
                  <a:pt x="255814" y="181672"/>
                  <a:pt x="257973" y="181672"/>
                </a:cubicBezTo>
                <a:lnTo>
                  <a:pt x="266611" y="181672"/>
                </a:lnTo>
                <a:cubicBezTo>
                  <a:pt x="264091" y="141003"/>
                  <a:pt x="231340" y="108251"/>
                  <a:pt x="190670" y="106092"/>
                </a:cubicBezTo>
                <a:lnTo>
                  <a:pt x="190670" y="114370"/>
                </a:lnTo>
                <a:cubicBezTo>
                  <a:pt x="190670" y="116889"/>
                  <a:pt x="188871" y="118688"/>
                  <a:pt x="185991" y="118688"/>
                </a:cubicBezTo>
                <a:cubicBezTo>
                  <a:pt x="183832" y="118688"/>
                  <a:pt x="182032" y="116889"/>
                  <a:pt x="182032" y="114370"/>
                </a:cubicBezTo>
                <a:lnTo>
                  <a:pt x="182032" y="106092"/>
                </a:lnTo>
                <a:close/>
                <a:moveTo>
                  <a:pt x="185991" y="84137"/>
                </a:moveTo>
                <a:cubicBezTo>
                  <a:pt x="188871" y="84137"/>
                  <a:pt x="190670" y="85937"/>
                  <a:pt x="190670" y="88456"/>
                </a:cubicBezTo>
                <a:lnTo>
                  <a:pt x="190670" y="97094"/>
                </a:lnTo>
                <a:cubicBezTo>
                  <a:pt x="236378" y="99613"/>
                  <a:pt x="273089" y="136324"/>
                  <a:pt x="275249" y="181672"/>
                </a:cubicBezTo>
                <a:lnTo>
                  <a:pt x="284246" y="181672"/>
                </a:lnTo>
                <a:cubicBezTo>
                  <a:pt x="286766" y="181672"/>
                  <a:pt x="288565" y="183832"/>
                  <a:pt x="288565" y="186351"/>
                </a:cubicBezTo>
                <a:cubicBezTo>
                  <a:pt x="288565" y="188871"/>
                  <a:pt x="286766" y="190670"/>
                  <a:pt x="284246" y="190670"/>
                </a:cubicBezTo>
                <a:lnTo>
                  <a:pt x="275249" y="190670"/>
                </a:lnTo>
                <a:cubicBezTo>
                  <a:pt x="273089" y="236379"/>
                  <a:pt x="236378" y="273089"/>
                  <a:pt x="190670" y="275249"/>
                </a:cubicBezTo>
                <a:lnTo>
                  <a:pt x="190670" y="284246"/>
                </a:lnTo>
                <a:cubicBezTo>
                  <a:pt x="190670" y="286766"/>
                  <a:pt x="188871" y="288565"/>
                  <a:pt x="185991" y="288565"/>
                </a:cubicBezTo>
                <a:cubicBezTo>
                  <a:pt x="183832" y="288565"/>
                  <a:pt x="182032" y="286766"/>
                  <a:pt x="182032" y="284246"/>
                </a:cubicBezTo>
                <a:lnTo>
                  <a:pt x="182032" y="275249"/>
                </a:lnTo>
                <a:cubicBezTo>
                  <a:pt x="135964" y="273089"/>
                  <a:pt x="99613" y="236379"/>
                  <a:pt x="97094" y="190670"/>
                </a:cubicBezTo>
                <a:lnTo>
                  <a:pt x="88456" y="190670"/>
                </a:lnTo>
                <a:cubicBezTo>
                  <a:pt x="85937" y="190670"/>
                  <a:pt x="84137" y="188871"/>
                  <a:pt x="84137" y="186351"/>
                </a:cubicBezTo>
                <a:cubicBezTo>
                  <a:pt x="84137" y="183832"/>
                  <a:pt x="85937" y="181672"/>
                  <a:pt x="88456" y="181672"/>
                </a:cubicBezTo>
                <a:lnTo>
                  <a:pt x="97094" y="181672"/>
                </a:lnTo>
                <a:cubicBezTo>
                  <a:pt x="99613" y="136324"/>
                  <a:pt x="135964" y="99613"/>
                  <a:pt x="182032" y="97094"/>
                </a:cubicBezTo>
                <a:lnTo>
                  <a:pt x="182032" y="88456"/>
                </a:lnTo>
                <a:cubicBezTo>
                  <a:pt x="182032" y="85937"/>
                  <a:pt x="183832" y="84137"/>
                  <a:pt x="185991" y="84137"/>
                </a:cubicBezTo>
                <a:close/>
                <a:moveTo>
                  <a:pt x="102625" y="55029"/>
                </a:moveTo>
                <a:cubicBezTo>
                  <a:pt x="87810" y="55029"/>
                  <a:pt x="78776" y="64740"/>
                  <a:pt x="78776" y="80206"/>
                </a:cubicBezTo>
                <a:cubicBezTo>
                  <a:pt x="78776" y="96391"/>
                  <a:pt x="89616" y="109699"/>
                  <a:pt x="102625" y="109699"/>
                </a:cubicBezTo>
                <a:cubicBezTo>
                  <a:pt x="115634" y="109699"/>
                  <a:pt x="126475" y="96391"/>
                  <a:pt x="126475" y="80206"/>
                </a:cubicBezTo>
                <a:cubicBezTo>
                  <a:pt x="126475" y="64740"/>
                  <a:pt x="117441" y="55029"/>
                  <a:pt x="102625" y="55029"/>
                </a:cubicBezTo>
                <a:close/>
                <a:moveTo>
                  <a:pt x="102625" y="0"/>
                </a:moveTo>
                <a:cubicBezTo>
                  <a:pt x="105155" y="0"/>
                  <a:pt x="106962" y="1798"/>
                  <a:pt x="106962" y="4316"/>
                </a:cubicBezTo>
                <a:lnTo>
                  <a:pt x="106962" y="12948"/>
                </a:lnTo>
                <a:cubicBezTo>
                  <a:pt x="140206" y="14746"/>
                  <a:pt x="170199" y="34888"/>
                  <a:pt x="183930" y="65100"/>
                </a:cubicBezTo>
                <a:cubicBezTo>
                  <a:pt x="185376" y="67258"/>
                  <a:pt x="184292" y="70135"/>
                  <a:pt x="182124" y="71214"/>
                </a:cubicBezTo>
                <a:cubicBezTo>
                  <a:pt x="179955" y="71933"/>
                  <a:pt x="177065" y="71214"/>
                  <a:pt x="176342" y="68696"/>
                </a:cubicBezTo>
                <a:cubicBezTo>
                  <a:pt x="163694" y="41721"/>
                  <a:pt x="136593" y="23738"/>
                  <a:pt x="106962" y="21939"/>
                </a:cubicBezTo>
                <a:lnTo>
                  <a:pt x="106962" y="30572"/>
                </a:lnTo>
                <a:cubicBezTo>
                  <a:pt x="106962" y="33089"/>
                  <a:pt x="105155" y="34888"/>
                  <a:pt x="102625" y="34888"/>
                </a:cubicBezTo>
                <a:cubicBezTo>
                  <a:pt x="100096" y="34888"/>
                  <a:pt x="98289" y="33089"/>
                  <a:pt x="98289" y="30572"/>
                </a:cubicBezTo>
                <a:lnTo>
                  <a:pt x="98289" y="21939"/>
                </a:lnTo>
                <a:cubicBezTo>
                  <a:pt x="57094" y="24098"/>
                  <a:pt x="24211" y="56827"/>
                  <a:pt x="22043" y="97830"/>
                </a:cubicBezTo>
                <a:lnTo>
                  <a:pt x="30354" y="97830"/>
                </a:lnTo>
                <a:cubicBezTo>
                  <a:pt x="32883" y="97830"/>
                  <a:pt x="35051" y="99628"/>
                  <a:pt x="35051" y="102146"/>
                </a:cubicBezTo>
                <a:cubicBezTo>
                  <a:pt x="35051" y="104664"/>
                  <a:pt x="32883" y="106462"/>
                  <a:pt x="30354" y="106462"/>
                </a:cubicBezTo>
                <a:lnTo>
                  <a:pt x="22043" y="106462"/>
                </a:lnTo>
                <a:cubicBezTo>
                  <a:pt x="22765" y="120129"/>
                  <a:pt x="27102" y="133437"/>
                  <a:pt x="33967" y="144587"/>
                </a:cubicBezTo>
                <a:cubicBezTo>
                  <a:pt x="36136" y="138472"/>
                  <a:pt x="40833" y="133077"/>
                  <a:pt x="47338" y="130200"/>
                </a:cubicBezTo>
                <a:cubicBezTo>
                  <a:pt x="52035" y="127682"/>
                  <a:pt x="57817" y="125884"/>
                  <a:pt x="63237" y="124086"/>
                </a:cubicBezTo>
                <a:cubicBezTo>
                  <a:pt x="65767" y="123366"/>
                  <a:pt x="67935" y="122647"/>
                  <a:pt x="70464" y="121928"/>
                </a:cubicBezTo>
                <a:cubicBezTo>
                  <a:pt x="76607" y="120489"/>
                  <a:pt x="81305" y="116533"/>
                  <a:pt x="82389" y="111138"/>
                </a:cubicBezTo>
                <a:cubicBezTo>
                  <a:pt x="82389" y="110778"/>
                  <a:pt x="82389" y="110418"/>
                  <a:pt x="82389" y="110418"/>
                </a:cubicBezTo>
                <a:cubicBezTo>
                  <a:pt x="74801" y="103225"/>
                  <a:pt x="69742" y="92435"/>
                  <a:pt x="69742" y="80206"/>
                </a:cubicBezTo>
                <a:cubicBezTo>
                  <a:pt x="69742" y="60064"/>
                  <a:pt x="83473" y="46037"/>
                  <a:pt x="102625" y="46037"/>
                </a:cubicBezTo>
                <a:cubicBezTo>
                  <a:pt x="121777" y="46037"/>
                  <a:pt x="135509" y="60064"/>
                  <a:pt x="135509" y="80206"/>
                </a:cubicBezTo>
                <a:cubicBezTo>
                  <a:pt x="135509" y="101067"/>
                  <a:pt x="120693" y="118331"/>
                  <a:pt x="102625" y="118331"/>
                </a:cubicBezTo>
                <a:cubicBezTo>
                  <a:pt x="98289" y="118331"/>
                  <a:pt x="93953" y="117612"/>
                  <a:pt x="89978" y="115454"/>
                </a:cubicBezTo>
                <a:cubicBezTo>
                  <a:pt x="88532" y="120489"/>
                  <a:pt x="84919" y="124805"/>
                  <a:pt x="80221" y="127323"/>
                </a:cubicBezTo>
                <a:cubicBezTo>
                  <a:pt x="81666" y="132358"/>
                  <a:pt x="87448" y="137034"/>
                  <a:pt x="95398" y="138472"/>
                </a:cubicBezTo>
                <a:cubicBezTo>
                  <a:pt x="97928" y="139192"/>
                  <a:pt x="99373" y="141350"/>
                  <a:pt x="98650" y="143867"/>
                </a:cubicBezTo>
                <a:cubicBezTo>
                  <a:pt x="98289" y="146025"/>
                  <a:pt x="96482" y="147104"/>
                  <a:pt x="94675" y="147104"/>
                </a:cubicBezTo>
                <a:cubicBezTo>
                  <a:pt x="94314" y="147104"/>
                  <a:pt x="93953" y="147104"/>
                  <a:pt x="93591" y="147104"/>
                </a:cubicBezTo>
                <a:cubicBezTo>
                  <a:pt x="82750" y="144587"/>
                  <a:pt x="74801" y="138472"/>
                  <a:pt x="72271" y="130560"/>
                </a:cubicBezTo>
                <a:cubicBezTo>
                  <a:pt x="70103" y="131279"/>
                  <a:pt x="67935" y="131998"/>
                  <a:pt x="65767" y="132358"/>
                </a:cubicBezTo>
                <a:cubicBezTo>
                  <a:pt x="60346" y="134156"/>
                  <a:pt x="55649" y="135955"/>
                  <a:pt x="51312" y="137753"/>
                </a:cubicBezTo>
                <a:cubicBezTo>
                  <a:pt x="45169" y="140990"/>
                  <a:pt x="41556" y="146025"/>
                  <a:pt x="41556" y="152140"/>
                </a:cubicBezTo>
                <a:lnTo>
                  <a:pt x="41556" y="154657"/>
                </a:lnTo>
                <a:cubicBezTo>
                  <a:pt x="48783" y="163289"/>
                  <a:pt x="58178" y="170483"/>
                  <a:pt x="69380" y="175518"/>
                </a:cubicBezTo>
                <a:cubicBezTo>
                  <a:pt x="71548" y="176238"/>
                  <a:pt x="72632" y="179115"/>
                  <a:pt x="71548" y="181273"/>
                </a:cubicBezTo>
                <a:cubicBezTo>
                  <a:pt x="70464" y="182712"/>
                  <a:pt x="69019" y="183791"/>
                  <a:pt x="67212" y="183791"/>
                </a:cubicBezTo>
                <a:cubicBezTo>
                  <a:pt x="66851" y="183791"/>
                  <a:pt x="66128" y="183431"/>
                  <a:pt x="65405" y="183431"/>
                </a:cubicBezTo>
                <a:cubicBezTo>
                  <a:pt x="35051" y="169764"/>
                  <a:pt x="14816" y="139551"/>
                  <a:pt x="13370" y="106462"/>
                </a:cubicBezTo>
                <a:lnTo>
                  <a:pt x="4336" y="106462"/>
                </a:lnTo>
                <a:cubicBezTo>
                  <a:pt x="1807" y="106462"/>
                  <a:pt x="0" y="104664"/>
                  <a:pt x="0" y="102146"/>
                </a:cubicBezTo>
                <a:cubicBezTo>
                  <a:pt x="0" y="99628"/>
                  <a:pt x="1807" y="97830"/>
                  <a:pt x="4336" y="97830"/>
                </a:cubicBezTo>
                <a:lnTo>
                  <a:pt x="13370" y="97830"/>
                </a:lnTo>
                <a:cubicBezTo>
                  <a:pt x="15538" y="52152"/>
                  <a:pt x="52397" y="15465"/>
                  <a:pt x="98289" y="13307"/>
                </a:cubicBezTo>
                <a:lnTo>
                  <a:pt x="98289" y="4316"/>
                </a:lnTo>
                <a:cubicBezTo>
                  <a:pt x="98289" y="1798"/>
                  <a:pt x="100096" y="0"/>
                  <a:pt x="102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72837F2-F69F-4750-8E71-3CD020721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28" y="2566589"/>
            <a:ext cx="14723827" cy="967353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4258D942-9E8E-4B9E-84DF-7472E013B060}"/>
              </a:ext>
            </a:extLst>
          </p:cNvPr>
          <p:cNvSpPr txBox="1">
            <a:spLocks/>
          </p:cNvSpPr>
          <p:nvPr/>
        </p:nvSpPr>
        <p:spPr>
          <a:xfrm>
            <a:off x="14755906" y="4415862"/>
            <a:ext cx="9037544" cy="563231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Nenhum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agente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manifestou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contrário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à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abertura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mercado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Tomada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Subsídios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10/2021 da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Aneel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com as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contribuições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convergindo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para 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abertura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 Alta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Tensão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2024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20446" y="11962715"/>
            <a:ext cx="23239704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636">
              <a:lnSpc>
                <a:spcPct val="150000"/>
              </a:lnSpc>
              <a:spcBef>
                <a:spcPts val="1200"/>
              </a:spcBef>
            </a:pP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</a:rPr>
              <a:t>Estudo completo disponível </a:t>
            </a:r>
            <a:r>
              <a:rPr lang="pt-BR" sz="4000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aqui</a:t>
            </a:r>
            <a:endParaRPr lang="pt-BR" sz="40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91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W - TMV3 - Light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27AC95"/>
      </a:accent1>
      <a:accent2>
        <a:srgbClr val="1BB1EC"/>
      </a:accent2>
      <a:accent3>
        <a:srgbClr val="0A67D4"/>
      </a:accent3>
      <a:accent4>
        <a:srgbClr val="0F51A9"/>
      </a:accent4>
      <a:accent5>
        <a:srgbClr val="2E2E2E"/>
      </a:accent5>
      <a:accent6>
        <a:srgbClr val="EBEBEB"/>
      </a:accent6>
      <a:hlink>
        <a:srgbClr val="32A79F"/>
      </a:hlink>
      <a:folHlink>
        <a:srgbClr val="89E1D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{9BB6B025-EE7B-B14D-8EC8-5D2DE61B865A}tf16401378</Template>
  <TotalTime>89216</TotalTime>
  <Words>639</Words>
  <Application>Microsoft Office PowerPoint</Application>
  <PresentationFormat>Personalizar</PresentationFormat>
  <Paragraphs>122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Office Theme</vt:lpstr>
      <vt:lpstr>Proposta  de  Abertura do Mercado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Luiza</dc:creator>
  <cp:lastModifiedBy>Usuário</cp:lastModifiedBy>
  <cp:revision>15396</cp:revision>
  <dcterms:created xsi:type="dcterms:W3CDTF">2014-11-12T21:47:38Z</dcterms:created>
  <dcterms:modified xsi:type="dcterms:W3CDTF">2022-01-27T12:21:21Z</dcterms:modified>
</cp:coreProperties>
</file>